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4"/>
    <p:sldMasterId id="2147483953" r:id="rId5"/>
  </p:sldMasterIdLst>
  <p:handoutMasterIdLst>
    <p:handoutMasterId r:id="rId22"/>
  </p:handoutMasterIdLst>
  <p:sldIdLst>
    <p:sldId id="258" r:id="rId6"/>
    <p:sldId id="310" r:id="rId7"/>
    <p:sldId id="311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8" r:id="rId16"/>
    <p:sldId id="339" r:id="rId17"/>
    <p:sldId id="340" r:id="rId18"/>
    <p:sldId id="326" r:id="rId19"/>
    <p:sldId id="330" r:id="rId20"/>
    <p:sldId id="279" r:id="rId21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06" cy="4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706" y="0"/>
            <a:ext cx="3038105" cy="4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387"/>
            <a:ext cx="3038106" cy="4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706" y="8830387"/>
            <a:ext cx="3038105" cy="4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4188751-7EA0-4A4A-8467-DB4DE7A2B8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5973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772DA966-9A6E-4E5D-81E8-70D2FB482E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9031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6D075-962E-43FC-B22F-82B3CAD88F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160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459B0-1E3D-46F3-BDE6-830176C87C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0250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3DBAC-4661-49A7-8A58-9DD0164E79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9694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6E75B-615B-418C-A880-8CF7D0D522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64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987EB-DFA7-4A8E-8271-F5CE9F34FF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5281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3F68B-5BA4-43FA-B9C5-B102C0AB25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89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909AF-C950-4BF6-9481-C064A61C70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6800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3019A-FC3B-4D65-AF17-B52B853507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611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E54B5-E5E8-47BB-B7E7-2217862676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553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D7B5D-A324-49A0-99A0-E12C10ED1F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0699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77FC2-9610-457E-80A4-763304A1D7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9673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95AD3-783C-4FEC-AC92-CDFBF3733F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0477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3DEAA-32F7-4107-AD3F-5372F07981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541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735D8-0FAF-4701-86D9-433483506F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9228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85E16-5CEE-4034-8ECF-A446987721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156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26576-7AF7-4FF5-9458-500FFF07D4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515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FBF69-8A5B-49AA-8CB1-9E48A3553E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4471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AA7DC-77D1-4146-A690-A8FBBC238B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9636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633DB-F7F8-42FB-8764-9E96859303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2404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2DDB7-C936-4FCE-AFA8-B8AE7A8366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66494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909D8-86A8-4E7E-ACDE-D0449EAA3F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8904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fld id="{7EE14B0E-E8C6-4463-959B-DA6054CCF1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0759AD7-705D-43F6-A1F8-4749993A98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9"/>
          <p:cNvSpPr>
            <a:spLocks noGrp="1" noChangeArrowheads="1"/>
          </p:cNvSpPr>
          <p:nvPr>
            <p:ph type="title"/>
          </p:nvPr>
        </p:nvSpPr>
        <p:spPr>
          <a:xfrm>
            <a:off x="354021" y="548165"/>
            <a:ext cx="8208944" cy="1143000"/>
          </a:xfrm>
        </p:spPr>
        <p:txBody>
          <a:bodyPr/>
          <a:lstStyle/>
          <a:p>
            <a:pPr eaLnBrk="1" hangingPunct="1"/>
            <a:r>
              <a:rPr lang="en-US" altLang="en-US" sz="3800" dirty="0"/>
              <a:t> </a:t>
            </a:r>
            <a:br>
              <a:rPr lang="en-US" altLang="en-US" sz="3800" dirty="0"/>
            </a:br>
            <a:r>
              <a:rPr lang="en-US" altLang="en-US" sz="3800" dirty="0"/>
              <a:t>PBIS Data Report  </a:t>
            </a:r>
            <a:br>
              <a:rPr lang="en-US" altLang="en-US" sz="3800" dirty="0"/>
            </a:br>
            <a:r>
              <a:rPr lang="en-US" altLang="en-US" sz="3800" dirty="0"/>
              <a:t>Winter Progress Review</a:t>
            </a:r>
            <a:br>
              <a:rPr lang="en-US" altLang="en-US" sz="3800" dirty="0"/>
            </a:br>
            <a:endParaRPr lang="en-US" altLang="en-US" sz="3800" dirty="0"/>
          </a:p>
        </p:txBody>
      </p:sp>
      <p:sp>
        <p:nvSpPr>
          <p:cNvPr id="5122" name="Text Box 7"/>
          <p:cNvSpPr txBox="1">
            <a:spLocks noChangeArrowheads="1"/>
          </p:cNvSpPr>
          <p:nvPr/>
        </p:nvSpPr>
        <p:spPr bwMode="auto">
          <a:xfrm rot="10800000" flipV="1">
            <a:off x="2057399" y="2286000"/>
            <a:ext cx="480218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latin typeface="Arial" panose="020B0604020202020204" pitchFamily="34" charset="0"/>
              </a:rPr>
              <a:t>District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latin typeface="Arial" panose="020B0604020202020204" pitchFamily="34" charset="0"/>
              </a:rPr>
              <a:t>School Name</a:t>
            </a:r>
          </a:p>
        </p:txBody>
      </p:sp>
      <p:sp>
        <p:nvSpPr>
          <p:cNvPr id="5123" name="Text Box 8"/>
          <p:cNvSpPr txBox="1">
            <a:spLocks noChangeArrowheads="1"/>
          </p:cNvSpPr>
          <p:nvPr/>
        </p:nvSpPr>
        <p:spPr bwMode="auto">
          <a:xfrm>
            <a:off x="3124200" y="4495800"/>
            <a:ext cx="2895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latin typeface="Arial" panose="020B0604020202020204" pitchFamily="34" charset="0"/>
              </a:rPr>
              <a:t>2026-2027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dirty="0"/>
              <a:t>Analyze Behavior Data by: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090551"/>
            <a:ext cx="80010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Month YTD (or Daily Average)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>
                <a:solidFill>
                  <a:srgbClr val="FF0000"/>
                </a:solidFill>
              </a:rPr>
              <a:t>Suspensions by Month Year to Year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Location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Time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Grade Level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Student Level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Ethnicity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Suspensions by Ethnicity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Risk Ratios by Ethnicity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Suspensions of Student with Disabilities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Positive Behavior Indicator (not in </a:t>
            </a:r>
            <a:r>
              <a:rPr lang="en-US" altLang="en-US" sz="1800" dirty="0" err="1"/>
              <a:t>MiStar</a:t>
            </a:r>
            <a:r>
              <a:rPr lang="en-US" altLang="en-US" sz="1800" dirty="0"/>
              <a:t> – the school selects a positive to track)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endParaRPr lang="en-US" altLang="en-US" sz="1800" dirty="0"/>
          </a:p>
          <a:p>
            <a:pPr eaLnBrk="1" hangingPunct="1">
              <a:lnSpc>
                <a:spcPct val="80000"/>
              </a:lnSpc>
            </a:pPr>
            <a:endParaRPr lang="en-US" altLang="en-US" sz="2100" dirty="0"/>
          </a:p>
        </p:txBody>
      </p:sp>
    </p:spTree>
    <p:extLst>
      <p:ext uri="{BB962C8B-B14F-4D97-AF65-F5344CB8AC3E}">
        <p14:creationId xmlns:p14="http://schemas.microsoft.com/office/powerpoint/2010/main" val="119828095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ODRs by Month YTD</a:t>
            </a:r>
          </a:p>
        </p:txBody>
      </p:sp>
    </p:spTree>
    <p:extLst>
      <p:ext uri="{BB962C8B-B14F-4D97-AF65-F5344CB8AC3E}">
        <p14:creationId xmlns:p14="http://schemas.microsoft.com/office/powerpoint/2010/main" val="37868484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35C7D-1455-7F91-AD0E-57BFBF1F9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3D0AA93-797B-15FA-C324-E711A57B8E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Suspensions by Month YTD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500718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B9BDA-BE6B-7F4A-8D1C-BB08BCDBC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Location YTD</a:t>
            </a:r>
          </a:p>
        </p:txBody>
      </p:sp>
    </p:spTree>
    <p:extLst>
      <p:ext uri="{BB962C8B-B14F-4D97-AF65-F5344CB8AC3E}">
        <p14:creationId xmlns:p14="http://schemas.microsoft.com/office/powerpoint/2010/main" val="1030809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09B84-6871-7711-0673-BE4A34B32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Time YTD</a:t>
            </a:r>
          </a:p>
        </p:txBody>
      </p:sp>
    </p:spTree>
    <p:extLst>
      <p:ext uri="{BB962C8B-B14F-4D97-AF65-F5344CB8AC3E}">
        <p14:creationId xmlns:p14="http://schemas.microsoft.com/office/powerpoint/2010/main" val="2276629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B0859-E224-F277-F0DE-22EDA4A66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Grade Level YTD</a:t>
            </a:r>
          </a:p>
        </p:txBody>
      </p:sp>
    </p:spTree>
    <p:extLst>
      <p:ext uri="{BB962C8B-B14F-4D97-AF65-F5344CB8AC3E}">
        <p14:creationId xmlns:p14="http://schemas.microsoft.com/office/powerpoint/2010/main" val="981224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A587B-E88B-31E9-63A5-D7B74EA1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Student Levels (Tier 2/3)</a:t>
            </a:r>
          </a:p>
        </p:txBody>
      </p:sp>
    </p:spTree>
    <p:extLst>
      <p:ext uri="{BB962C8B-B14F-4D97-AF65-F5344CB8AC3E}">
        <p14:creationId xmlns:p14="http://schemas.microsoft.com/office/powerpoint/2010/main" val="2457600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C0EAF-7A95-F493-3AB3-C2E1492F7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Ethnicity YTD</a:t>
            </a:r>
          </a:p>
        </p:txBody>
      </p:sp>
    </p:spTree>
    <p:extLst>
      <p:ext uri="{BB962C8B-B14F-4D97-AF65-F5344CB8AC3E}">
        <p14:creationId xmlns:p14="http://schemas.microsoft.com/office/powerpoint/2010/main" val="3090550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17BE9-7536-4AE9-FA64-7BE156AB9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Suspensions by Ethnicity YTD</a:t>
            </a:r>
          </a:p>
        </p:txBody>
      </p:sp>
    </p:spTree>
    <p:extLst>
      <p:ext uri="{BB962C8B-B14F-4D97-AF65-F5344CB8AC3E}">
        <p14:creationId xmlns:p14="http://schemas.microsoft.com/office/powerpoint/2010/main" val="1275161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0B28E-67BA-4D53-0323-1DB0C0D05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Ratios by Ethnicity YTD</a:t>
            </a:r>
          </a:p>
        </p:txBody>
      </p:sp>
    </p:spTree>
    <p:extLst>
      <p:ext uri="{BB962C8B-B14F-4D97-AF65-F5344CB8AC3E}">
        <p14:creationId xmlns:p14="http://schemas.microsoft.com/office/powerpoint/2010/main" val="685399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BEA0B-B43E-0AD9-DE31-D5B92B1DF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Suspensions of Students with Disabilities YTD</a:t>
            </a:r>
          </a:p>
        </p:txBody>
      </p:sp>
    </p:spTree>
    <p:extLst>
      <p:ext uri="{BB962C8B-B14F-4D97-AF65-F5344CB8AC3E}">
        <p14:creationId xmlns:p14="http://schemas.microsoft.com/office/powerpoint/2010/main" val="2135369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C09E-5192-F242-3B01-B6215F4C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Behavior Indicator</a:t>
            </a:r>
          </a:p>
        </p:txBody>
      </p:sp>
    </p:spTree>
    <p:extLst>
      <p:ext uri="{BB962C8B-B14F-4D97-AF65-F5344CB8AC3E}">
        <p14:creationId xmlns:p14="http://schemas.microsoft.com/office/powerpoint/2010/main" val="4176885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changes have you observed since your October submission?</a:t>
            </a:r>
          </a:p>
        </p:txBody>
      </p:sp>
    </p:spTree>
    <p:extLst>
      <p:ext uri="{BB962C8B-B14F-4D97-AF65-F5344CB8AC3E}">
        <p14:creationId xmlns:p14="http://schemas.microsoft.com/office/powerpoint/2010/main" val="915852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3600" dirty="0"/>
              <a:t>Based on current data, what will your team focus on during the rest of the year?</a:t>
            </a:r>
            <a:endParaRPr lang="en-US" sz="3600" u="sng" dirty="0"/>
          </a:p>
        </p:txBody>
      </p:sp>
    </p:spTree>
    <p:extLst>
      <p:ext uri="{BB962C8B-B14F-4D97-AF65-F5344CB8AC3E}">
        <p14:creationId xmlns:p14="http://schemas.microsoft.com/office/powerpoint/2010/main" val="3849812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838200"/>
            <a:ext cx="8610600" cy="8763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What action(s) will your PBIS team implement before the next submission?</a:t>
            </a:r>
            <a:br>
              <a:rPr lang="en-US" dirty="0"/>
            </a:br>
            <a:r>
              <a:rPr lang="en-US" sz="3100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Too many files design template">
  <a:themeElements>
    <a:clrScheme name="Too many files desig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oo many files design templat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oo many fil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ADF90CE300DC4A936CA6857F3228E8" ma:contentTypeVersion="13" ma:contentTypeDescription="Create a new document." ma:contentTypeScope="" ma:versionID="443abeb6be027065b20840d506179283">
  <xsd:schema xmlns:xsd="http://www.w3.org/2001/XMLSchema" xmlns:xs="http://www.w3.org/2001/XMLSchema" xmlns:p="http://schemas.microsoft.com/office/2006/metadata/properties" xmlns:ns3="4913b109-1247-43e2-b258-c59f00d01686" xmlns:ns4="0ae95ace-b0ff-43ed-ab54-3f108f83c076" targetNamespace="http://schemas.microsoft.com/office/2006/metadata/properties" ma:root="true" ma:fieldsID="6d9efb809f8f128f07d093c20242476e" ns3:_="" ns4:_="">
    <xsd:import namespace="4913b109-1247-43e2-b258-c59f00d01686"/>
    <xsd:import namespace="0ae95ace-b0ff-43ed-ab54-3f108f83c07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13b109-1247-43e2-b258-c59f00d016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e95ace-b0ff-43ed-ab54-3f108f83c07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1102790-6F41-4B45-91C8-3F296274FA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13b109-1247-43e2-b258-c59f00d01686"/>
    <ds:schemaRef ds:uri="0ae95ace-b0ff-43ed-ab54-3f108f83c0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5500A3-0702-4A7D-B89E-E86228A833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DD8013-B42F-47A2-B877-3771BF39BD9E}">
  <ds:schemaRefs>
    <ds:schemaRef ds:uri="http://purl.org/dc/dcmitype/"/>
    <ds:schemaRef ds:uri="http://purl.org/dc/elements/1.1/"/>
    <ds:schemaRef ds:uri="http://schemas.microsoft.com/office/2006/metadata/properties"/>
    <ds:schemaRef ds:uri="0ae95ace-b0ff-43ed-ab54-3f108f83c076"/>
    <ds:schemaRef ds:uri="http://www.w3.org/XML/1998/namespace"/>
    <ds:schemaRef ds:uri="4913b109-1247-43e2-b258-c59f00d016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2401</TotalTime>
  <Words>183</Words>
  <Application>Microsoft Office PowerPoint</Application>
  <PresentationFormat>On-screen Show (4:3)</PresentationFormat>
  <Paragraphs>30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Trebuchet MS</vt:lpstr>
      <vt:lpstr>Too many files design template</vt:lpstr>
      <vt:lpstr>Office Theme</vt:lpstr>
      <vt:lpstr>  PBIS Data Report   Winter Progress Review </vt:lpstr>
      <vt:lpstr>Analyze Behavior Data by:</vt:lpstr>
      <vt:lpstr>ODRs by Month YTD</vt:lpstr>
      <vt:lpstr>Suspensions by Month YTD</vt:lpstr>
      <vt:lpstr>ODRs by Location YTD</vt:lpstr>
      <vt:lpstr>ODRs by Time YTD</vt:lpstr>
      <vt:lpstr>ODRs by Grade Level YTD</vt:lpstr>
      <vt:lpstr>ODRs by Student Levels (Tier 2/3)</vt:lpstr>
      <vt:lpstr>ODRs by Ethnicity YTD</vt:lpstr>
      <vt:lpstr>Suspensions by Ethnicity YTD</vt:lpstr>
      <vt:lpstr>Risk Ratios by Ethnicity YTD</vt:lpstr>
      <vt:lpstr>Suspensions of Students with Disabilities YTD</vt:lpstr>
      <vt:lpstr>Positive Behavior Indicator</vt:lpstr>
      <vt:lpstr>What changes have you observed since your October submission?</vt:lpstr>
      <vt:lpstr>Based on current data, what will your team focus on during the rest of the year?</vt:lpstr>
      <vt:lpstr>What action(s) will your PBIS team implement before the next submission? 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Audrey</dc:creator>
  <cp:lastModifiedBy>Marilyn Baxter</cp:lastModifiedBy>
  <cp:revision>109</cp:revision>
  <cp:lastPrinted>2023-07-19T14:32:21Z</cp:lastPrinted>
  <dcterms:created xsi:type="dcterms:W3CDTF">2006-09-26T13:24:55Z</dcterms:created>
  <dcterms:modified xsi:type="dcterms:W3CDTF">2026-07-22T00:09:08Z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0x010100DBADF90CE300DC4A936CA6857F3228E8</vt:lpwstr>
  </property>
</Properties>
</file>