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Amatic SC"/>
      <p:regular r:id="rId24"/>
      <p:bold r:id="rId25"/>
    </p:embeddedFont>
    <p:embeddedFont>
      <p:font typeface="Cabin"/>
      <p:regular r:id="rId26"/>
      <p:bold r:id="rId27"/>
      <p:italic r:id="rId28"/>
      <p:boldItalic r:id="rId29"/>
    </p:embeddedFont>
    <p:embeddedFont>
      <p:font typeface="Source Code Pro"/>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maticSC-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abin-regular.fntdata"/><Relationship Id="rId25" Type="http://schemas.openxmlformats.org/officeDocument/2006/relationships/font" Target="fonts/AmaticSC-bold.fntdata"/><Relationship Id="rId28" Type="http://schemas.openxmlformats.org/officeDocument/2006/relationships/font" Target="fonts/Cabin-italic.fntdata"/><Relationship Id="rId27" Type="http://schemas.openxmlformats.org/officeDocument/2006/relationships/font" Target="fonts/Cabin-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bin-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12" name="Shape 21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65" name="Shape 16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71" name="Shape 1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83" name="Shape 18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accent1"/>
        </a:solidFill>
      </p:bgPr>
    </p:bg>
    <p:spTree>
      <p:nvGrpSpPr>
        <p:cNvPr id="60" name="Shape 60"/>
        <p:cNvGrpSpPr/>
        <p:nvPr/>
      </p:nvGrpSpPr>
      <p:grpSpPr>
        <a:xfrm>
          <a:off x="0" y="0"/>
          <a:ext cx="0" cy="0"/>
          <a:chOff x="0" y="0"/>
          <a:chExt cx="0" cy="0"/>
        </a:xfrm>
      </p:grpSpPr>
      <p:sp>
        <p:nvSpPr>
          <p:cNvPr id="61" name="Shape 61" title="scalloped circle"/>
          <p:cNvSpPr/>
          <p:nvPr/>
        </p:nvSpPr>
        <p:spPr>
          <a:xfrm>
            <a:off x="2667762" y="473202"/>
            <a:ext cx="3926681" cy="3921919"/>
          </a:xfrm>
          <a:custGeom>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62" name="Shape 62"/>
          <p:cNvSpPr txBox="1"/>
          <p:nvPr>
            <p:ph type="ctrTitle"/>
          </p:nvPr>
        </p:nvSpPr>
        <p:spPr>
          <a:xfrm>
            <a:off x="808892" y="823791"/>
            <a:ext cx="7738800" cy="3296400"/>
          </a:xfrm>
          <a:prstGeom prst="rect">
            <a:avLst/>
          </a:prstGeom>
          <a:noFill/>
          <a:ln>
            <a:noFill/>
          </a:ln>
        </p:spPr>
        <p:txBody>
          <a:bodyPr anchorCtr="0" anchor="ctr" bIns="68575" lIns="68575" spcFirstLastPara="1" rIns="68575" wrap="square" tIns="68575"/>
          <a:lstStyle>
            <a:lvl1pPr lvl="0" marR="0" rtl="0" algn="ctr">
              <a:lnSpc>
                <a:spcPct val="90000"/>
              </a:lnSpc>
              <a:spcBef>
                <a:spcPts val="0"/>
              </a:spcBef>
              <a:spcAft>
                <a:spcPts val="0"/>
              </a:spcAft>
              <a:buClr>
                <a:schemeClr val="dk2"/>
              </a:buClr>
              <a:buSzPts val="7500"/>
              <a:buFont typeface="Impact"/>
              <a:buNone/>
              <a:defRPr b="0" i="0" sz="75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3" name="Shape 63"/>
          <p:cNvSpPr txBox="1"/>
          <p:nvPr>
            <p:ph idx="1" type="subTitle"/>
          </p:nvPr>
        </p:nvSpPr>
        <p:spPr>
          <a:xfrm>
            <a:off x="1661284" y="4484397"/>
            <a:ext cx="6034200" cy="556500"/>
          </a:xfrm>
          <a:prstGeom prst="rect">
            <a:avLst/>
          </a:prstGeom>
          <a:noFill/>
          <a:ln>
            <a:noFill/>
          </a:ln>
        </p:spPr>
        <p:txBody>
          <a:bodyPr anchorCtr="0" anchor="t" bIns="68575" lIns="68575" spcFirstLastPara="1" rIns="68575" wrap="square" tIns="68575"/>
          <a:lstStyle>
            <a:lvl1pPr lvl="0" marR="0" rtl="0" algn="ctr">
              <a:lnSpc>
                <a:spcPct val="100000"/>
              </a:lnSpc>
              <a:spcBef>
                <a:spcPts val="500"/>
              </a:spcBef>
              <a:spcAft>
                <a:spcPts val="0"/>
              </a:spcAft>
              <a:buClr>
                <a:schemeClr val="dk2"/>
              </a:buClr>
              <a:buSzPts val="1500"/>
              <a:buFont typeface="Arial"/>
              <a:buNone/>
              <a:defRPr b="1" i="0" sz="1500" u="none" cap="none" strike="noStrike">
                <a:solidFill>
                  <a:schemeClr val="dk2"/>
                </a:solidFill>
                <a:latin typeface="Cabin"/>
                <a:ea typeface="Cabin"/>
                <a:cs typeface="Cabin"/>
                <a:sym typeface="Cabin"/>
              </a:defRPr>
            </a:lvl1pPr>
            <a:lvl2pPr lvl="1" marR="0" rtl="0" algn="ctr">
              <a:lnSpc>
                <a:spcPct val="110000"/>
              </a:lnSpc>
              <a:spcBef>
                <a:spcPts val="500"/>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2pPr>
            <a:lvl3pPr lvl="2" marR="0" rtl="0" algn="ctr">
              <a:lnSpc>
                <a:spcPct val="110000"/>
              </a:lnSpc>
              <a:spcBef>
                <a:spcPts val="500"/>
              </a:spcBef>
              <a:spcAft>
                <a:spcPts val="0"/>
              </a:spcAft>
              <a:buClr>
                <a:schemeClr val="dk2"/>
              </a:buClr>
              <a:buSzPts val="1400"/>
              <a:buFont typeface="Arial"/>
              <a:buNone/>
              <a:defRPr b="0" i="0" sz="1400" u="none" cap="none" strike="noStrike">
                <a:solidFill>
                  <a:srgbClr val="595959"/>
                </a:solidFill>
                <a:latin typeface="Cabin"/>
                <a:ea typeface="Cabin"/>
                <a:cs typeface="Cabin"/>
                <a:sym typeface="Cabin"/>
              </a:defRPr>
            </a:lvl3pPr>
            <a:lvl4pPr lvl="3" marR="0" rtl="0" algn="ctr">
              <a:lnSpc>
                <a:spcPct val="110000"/>
              </a:lnSpc>
              <a:spcBef>
                <a:spcPts val="500"/>
              </a:spcBef>
              <a:spcAft>
                <a:spcPts val="0"/>
              </a:spcAft>
              <a:buClr>
                <a:schemeClr val="dk2"/>
              </a:buClr>
              <a:buSzPts val="1200"/>
              <a:buFont typeface="Cabin"/>
              <a:buNone/>
              <a:defRPr b="0" i="0" sz="1200" u="none" cap="none" strike="noStrike">
                <a:solidFill>
                  <a:srgbClr val="595959"/>
                </a:solidFill>
                <a:latin typeface="Cabin"/>
                <a:ea typeface="Cabin"/>
                <a:cs typeface="Cabin"/>
                <a:sym typeface="Cabin"/>
              </a:defRPr>
            </a:lvl4pPr>
            <a:lvl5pPr lvl="4" marR="0" rtl="0" algn="ctr">
              <a:lnSpc>
                <a:spcPct val="110000"/>
              </a:lnSpc>
              <a:spcBef>
                <a:spcPts val="500"/>
              </a:spcBef>
              <a:spcAft>
                <a:spcPts val="0"/>
              </a:spcAft>
              <a:buClr>
                <a:schemeClr val="dk2"/>
              </a:buClr>
              <a:buSzPts val="1200"/>
              <a:buFont typeface="Arial"/>
              <a:buNone/>
              <a:defRPr b="0" i="0" sz="1200" u="none" cap="none" strike="noStrike">
                <a:solidFill>
                  <a:srgbClr val="595959"/>
                </a:solidFill>
                <a:latin typeface="Cabin"/>
                <a:ea typeface="Cabin"/>
                <a:cs typeface="Cabin"/>
                <a:sym typeface="Cabin"/>
              </a:defRPr>
            </a:lvl5pPr>
            <a:lvl6pPr lvl="5" marR="0" rtl="0" algn="ctr">
              <a:lnSpc>
                <a:spcPct val="110000"/>
              </a:lnSpc>
              <a:spcBef>
                <a:spcPts val="500"/>
              </a:spcBef>
              <a:spcAft>
                <a:spcPts val="0"/>
              </a:spcAft>
              <a:buClr>
                <a:schemeClr val="dk2"/>
              </a:buClr>
              <a:buSzPts val="1200"/>
              <a:buFont typeface="Cabin"/>
              <a:buNone/>
              <a:defRPr b="0" i="0" sz="1200" u="none" cap="none" strike="noStrike">
                <a:solidFill>
                  <a:srgbClr val="595959"/>
                </a:solidFill>
                <a:latin typeface="Cabin"/>
                <a:ea typeface="Cabin"/>
                <a:cs typeface="Cabin"/>
                <a:sym typeface="Cabin"/>
              </a:defRPr>
            </a:lvl6pPr>
            <a:lvl7pPr lvl="6" marR="0" rtl="0" algn="ctr">
              <a:lnSpc>
                <a:spcPct val="110000"/>
              </a:lnSpc>
              <a:spcBef>
                <a:spcPts val="500"/>
              </a:spcBef>
              <a:spcAft>
                <a:spcPts val="0"/>
              </a:spcAft>
              <a:buClr>
                <a:schemeClr val="dk2"/>
              </a:buClr>
              <a:buSzPts val="1200"/>
              <a:buFont typeface="Arial"/>
              <a:buNone/>
              <a:defRPr b="0" i="0" sz="1200" u="none" cap="none" strike="noStrike">
                <a:solidFill>
                  <a:srgbClr val="595959"/>
                </a:solidFill>
                <a:latin typeface="Cabin"/>
                <a:ea typeface="Cabin"/>
                <a:cs typeface="Cabin"/>
                <a:sym typeface="Cabin"/>
              </a:defRPr>
            </a:lvl7pPr>
            <a:lvl8pPr lvl="7" marR="0" rtl="0" algn="ctr">
              <a:lnSpc>
                <a:spcPct val="110000"/>
              </a:lnSpc>
              <a:spcBef>
                <a:spcPts val="500"/>
              </a:spcBef>
              <a:spcAft>
                <a:spcPts val="0"/>
              </a:spcAft>
              <a:buClr>
                <a:schemeClr val="dk2"/>
              </a:buClr>
              <a:buSzPts val="1200"/>
              <a:buFont typeface="Cabin"/>
              <a:buNone/>
              <a:defRPr b="0" i="0" sz="1200" u="none" cap="none" strike="noStrike">
                <a:solidFill>
                  <a:srgbClr val="595959"/>
                </a:solidFill>
                <a:latin typeface="Cabin"/>
                <a:ea typeface="Cabin"/>
                <a:cs typeface="Cabin"/>
                <a:sym typeface="Cabin"/>
              </a:defRPr>
            </a:lvl8pPr>
            <a:lvl9pPr lvl="8" marR="0" rtl="0" algn="ctr">
              <a:lnSpc>
                <a:spcPct val="110000"/>
              </a:lnSpc>
              <a:spcBef>
                <a:spcPts val="500"/>
              </a:spcBef>
              <a:spcAft>
                <a:spcPts val="0"/>
              </a:spcAft>
              <a:buClr>
                <a:schemeClr val="dk2"/>
              </a:buClr>
              <a:buSzPts val="1200"/>
              <a:buFont typeface="Arial"/>
              <a:buNone/>
              <a:defRPr b="0" i="0" sz="1200" u="none" cap="none" strike="noStrike">
                <a:solidFill>
                  <a:srgbClr val="595959"/>
                </a:solidFill>
                <a:latin typeface="Cabin"/>
                <a:ea typeface="Cabin"/>
                <a:cs typeface="Cabin"/>
                <a:sym typeface="Cabin"/>
              </a:defRPr>
            </a:lvl9pPr>
          </a:lstStyle>
          <a:p/>
        </p:txBody>
      </p:sp>
      <p:sp>
        <p:nvSpPr>
          <p:cNvPr id="64" name="Shape 64"/>
          <p:cNvSpPr txBox="1"/>
          <p:nvPr>
            <p:ph idx="10" type="dt"/>
          </p:nvPr>
        </p:nvSpPr>
        <p:spPr>
          <a:xfrm>
            <a:off x="808892"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95E04"/>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65" name="Shape 65"/>
          <p:cNvSpPr txBox="1"/>
          <p:nvPr>
            <p:ph idx="11" type="ftr"/>
          </p:nvPr>
        </p:nvSpPr>
        <p:spPr>
          <a:xfrm>
            <a:off x="3135249"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95E04"/>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66" name="Shape 66"/>
          <p:cNvSpPr txBox="1"/>
          <p:nvPr>
            <p:ph idx="12" type="sldNum"/>
          </p:nvPr>
        </p:nvSpPr>
        <p:spPr>
          <a:xfrm>
            <a:off x="6800413" y="4781759"/>
            <a:ext cx="17472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95E04"/>
                </a:solidFill>
                <a:latin typeface="Cabin"/>
                <a:ea typeface="Cabin"/>
                <a:cs typeface="Cabin"/>
                <a:sym typeface="Cabin"/>
              </a:defRPr>
            </a:lvl1pPr>
            <a:lvl2pPr indent="0" lvl="1" marL="0" marR="0" rtl="0" algn="r">
              <a:spcBef>
                <a:spcPts val="0"/>
              </a:spcBef>
              <a:buNone/>
              <a:defRPr b="0" i="0" sz="900" u="none" cap="none" strike="noStrike">
                <a:solidFill>
                  <a:srgbClr val="895E04"/>
                </a:solidFill>
                <a:latin typeface="Cabin"/>
                <a:ea typeface="Cabin"/>
                <a:cs typeface="Cabin"/>
                <a:sym typeface="Cabin"/>
              </a:defRPr>
            </a:lvl2pPr>
            <a:lvl3pPr indent="0" lvl="2" marL="0" marR="0" rtl="0" algn="r">
              <a:spcBef>
                <a:spcPts val="0"/>
              </a:spcBef>
              <a:buNone/>
              <a:defRPr b="0" i="0" sz="900" u="none" cap="none" strike="noStrike">
                <a:solidFill>
                  <a:srgbClr val="895E04"/>
                </a:solidFill>
                <a:latin typeface="Cabin"/>
                <a:ea typeface="Cabin"/>
                <a:cs typeface="Cabin"/>
                <a:sym typeface="Cabin"/>
              </a:defRPr>
            </a:lvl3pPr>
            <a:lvl4pPr indent="0" lvl="3" marL="0" marR="0" rtl="0" algn="r">
              <a:spcBef>
                <a:spcPts val="0"/>
              </a:spcBef>
              <a:buNone/>
              <a:defRPr b="0" i="0" sz="900" u="none" cap="none" strike="noStrike">
                <a:solidFill>
                  <a:srgbClr val="895E04"/>
                </a:solidFill>
                <a:latin typeface="Cabin"/>
                <a:ea typeface="Cabin"/>
                <a:cs typeface="Cabin"/>
                <a:sym typeface="Cabin"/>
              </a:defRPr>
            </a:lvl4pPr>
            <a:lvl5pPr indent="0" lvl="4" marL="0" marR="0" rtl="0" algn="r">
              <a:spcBef>
                <a:spcPts val="0"/>
              </a:spcBef>
              <a:buNone/>
              <a:defRPr b="0" i="0" sz="900" u="none" cap="none" strike="noStrike">
                <a:solidFill>
                  <a:srgbClr val="895E04"/>
                </a:solidFill>
                <a:latin typeface="Cabin"/>
                <a:ea typeface="Cabin"/>
                <a:cs typeface="Cabin"/>
                <a:sym typeface="Cabin"/>
              </a:defRPr>
            </a:lvl5pPr>
            <a:lvl6pPr indent="0" lvl="5" marL="0" marR="0" rtl="0" algn="r">
              <a:spcBef>
                <a:spcPts val="0"/>
              </a:spcBef>
              <a:buNone/>
              <a:defRPr b="0" i="0" sz="900" u="none" cap="none" strike="noStrike">
                <a:solidFill>
                  <a:srgbClr val="895E04"/>
                </a:solidFill>
                <a:latin typeface="Cabin"/>
                <a:ea typeface="Cabin"/>
                <a:cs typeface="Cabin"/>
                <a:sym typeface="Cabin"/>
              </a:defRPr>
            </a:lvl6pPr>
            <a:lvl7pPr indent="0" lvl="6" marL="0" marR="0" rtl="0" algn="r">
              <a:spcBef>
                <a:spcPts val="0"/>
              </a:spcBef>
              <a:buNone/>
              <a:defRPr b="0" i="0" sz="900" u="none" cap="none" strike="noStrike">
                <a:solidFill>
                  <a:srgbClr val="895E04"/>
                </a:solidFill>
                <a:latin typeface="Cabin"/>
                <a:ea typeface="Cabin"/>
                <a:cs typeface="Cabin"/>
                <a:sym typeface="Cabin"/>
              </a:defRPr>
            </a:lvl7pPr>
            <a:lvl8pPr indent="0" lvl="7" marL="0" marR="0" rtl="0" algn="r">
              <a:spcBef>
                <a:spcPts val="0"/>
              </a:spcBef>
              <a:buNone/>
              <a:defRPr b="0" i="0" sz="900" u="none" cap="none" strike="noStrike">
                <a:solidFill>
                  <a:srgbClr val="895E04"/>
                </a:solidFill>
                <a:latin typeface="Cabin"/>
                <a:ea typeface="Cabin"/>
                <a:cs typeface="Cabin"/>
                <a:sym typeface="Cabin"/>
              </a:defRPr>
            </a:lvl8pPr>
            <a:lvl9pPr indent="0" lvl="8" marL="0" marR="0" rtl="0" algn="r">
              <a:spcBef>
                <a:spcPts val="0"/>
              </a:spcBef>
              <a:buNone/>
              <a:defRPr b="0" i="0" sz="900" u="none" cap="none" strike="noStrike">
                <a:solidFill>
                  <a:srgbClr val="895E04"/>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
        <p:nvSpPr>
          <p:cNvPr id="67" name="Shape 67" title="left edge border"/>
          <p:cNvSpPr/>
          <p:nvPr/>
        </p:nvSpPr>
        <p:spPr>
          <a:xfrm>
            <a:off x="0" y="0"/>
            <a:ext cx="212700" cy="5143500"/>
          </a:xfrm>
          <a:prstGeom prst="rect">
            <a:avLst/>
          </a:prstGeom>
          <a:solidFill>
            <a:schemeClr val="dk2"/>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8" name="Shape 68"/>
        <p:cNvGrpSpPr/>
        <p:nvPr/>
      </p:nvGrpSpPr>
      <p:grpSpPr>
        <a:xfrm>
          <a:off x="0" y="0"/>
          <a:ext cx="0" cy="0"/>
          <a:chOff x="0" y="0"/>
          <a:chExt cx="0" cy="0"/>
        </a:xfrm>
      </p:grpSpPr>
      <p:sp>
        <p:nvSpPr>
          <p:cNvPr id="69" name="Shape 69"/>
          <p:cNvSpPr txBox="1"/>
          <p:nvPr>
            <p:ph type="title"/>
          </p:nvPr>
        </p:nvSpPr>
        <p:spPr>
          <a:xfrm>
            <a:off x="938759" y="286789"/>
            <a:ext cx="7633800" cy="11190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0" name="Shape 70"/>
          <p:cNvSpPr txBox="1"/>
          <p:nvPr>
            <p:ph idx="1" type="body"/>
          </p:nvPr>
        </p:nvSpPr>
        <p:spPr>
          <a:xfrm>
            <a:off x="938759" y="1714501"/>
            <a:ext cx="7633800" cy="26952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71" name="Shape 71"/>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72" name="Shape 72"/>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73" name="Shape 73"/>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2432197" y="805416"/>
            <a:ext cx="6140400" cy="3048600"/>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lt2"/>
              </a:buClr>
              <a:buSzPts val="6300"/>
              <a:buFont typeface="Impact"/>
              <a:buNone/>
              <a:defRPr b="0" i="0" sz="6300" u="none" cap="none" strike="noStrike">
                <a:solidFill>
                  <a:schemeClr val="lt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6" name="Shape 76"/>
          <p:cNvSpPr txBox="1"/>
          <p:nvPr>
            <p:ph idx="1" type="body"/>
          </p:nvPr>
        </p:nvSpPr>
        <p:spPr>
          <a:xfrm>
            <a:off x="2432198" y="3869836"/>
            <a:ext cx="5263200" cy="713400"/>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500"/>
              </a:spcBef>
              <a:spcAft>
                <a:spcPts val="0"/>
              </a:spcAft>
              <a:buClr>
                <a:schemeClr val="lt2"/>
              </a:buClr>
              <a:buSzPts val="1500"/>
              <a:buFont typeface="Arial"/>
              <a:buNone/>
              <a:defRPr b="1" i="0" sz="1500" u="none" cap="none" strike="noStrike">
                <a:solidFill>
                  <a:schemeClr val="accent1"/>
                </a:solidFill>
                <a:latin typeface="Cabin"/>
                <a:ea typeface="Cabin"/>
                <a:cs typeface="Cabin"/>
                <a:sym typeface="Cabin"/>
              </a:defRPr>
            </a:lvl1pPr>
            <a:lvl2pPr indent="-228600" lvl="1" marL="914400" marR="0" rtl="0" algn="l">
              <a:lnSpc>
                <a:spcPct val="110000"/>
              </a:lnSpc>
              <a:spcBef>
                <a:spcPts val="500"/>
              </a:spcBef>
              <a:spcAft>
                <a:spcPts val="0"/>
              </a:spcAft>
              <a:buClr>
                <a:schemeClr val="lt2"/>
              </a:buClr>
              <a:buSzPts val="1500"/>
              <a:buFont typeface="Cabin"/>
              <a:buNone/>
              <a:defRPr b="0" i="0" sz="1500" u="none" cap="none" strike="noStrike">
                <a:solidFill>
                  <a:schemeClr val="lt1"/>
                </a:solidFill>
                <a:latin typeface="Cabin"/>
                <a:ea typeface="Cabin"/>
                <a:cs typeface="Cabin"/>
                <a:sym typeface="Cabin"/>
              </a:defRPr>
            </a:lvl2pPr>
            <a:lvl3pPr indent="-228600" lvl="2" marL="1371600" marR="0" rtl="0" algn="l">
              <a:lnSpc>
                <a:spcPct val="110000"/>
              </a:lnSpc>
              <a:spcBef>
                <a:spcPts val="500"/>
              </a:spcBef>
              <a:spcAft>
                <a:spcPts val="0"/>
              </a:spcAft>
              <a:buClr>
                <a:schemeClr val="lt2"/>
              </a:buClr>
              <a:buSzPts val="1400"/>
              <a:buFont typeface="Arial"/>
              <a:buNone/>
              <a:defRPr b="0" i="0" sz="1400" u="none" cap="none" strike="noStrike">
                <a:solidFill>
                  <a:schemeClr val="lt1"/>
                </a:solidFill>
                <a:latin typeface="Cabin"/>
                <a:ea typeface="Cabin"/>
                <a:cs typeface="Cabin"/>
                <a:sym typeface="Cabin"/>
              </a:defRPr>
            </a:lvl3pPr>
            <a:lvl4pPr indent="-228600" lvl="3" marL="1828800" marR="0" rtl="0" algn="l">
              <a:lnSpc>
                <a:spcPct val="110000"/>
              </a:lnSpc>
              <a:spcBef>
                <a:spcPts val="500"/>
              </a:spcBef>
              <a:spcAft>
                <a:spcPts val="0"/>
              </a:spcAft>
              <a:buClr>
                <a:schemeClr val="lt2"/>
              </a:buClr>
              <a:buSzPts val="1200"/>
              <a:buFont typeface="Cabin"/>
              <a:buNone/>
              <a:defRPr b="0" i="0" sz="1200" u="none" cap="none" strike="noStrike">
                <a:solidFill>
                  <a:schemeClr val="lt1"/>
                </a:solidFill>
                <a:latin typeface="Cabin"/>
                <a:ea typeface="Cabin"/>
                <a:cs typeface="Cabin"/>
                <a:sym typeface="Cabin"/>
              </a:defRPr>
            </a:lvl4pPr>
            <a:lvl5pPr indent="-228600" lvl="4" marL="2286000" marR="0" rtl="0" algn="l">
              <a:lnSpc>
                <a:spcPct val="110000"/>
              </a:lnSpc>
              <a:spcBef>
                <a:spcPts val="500"/>
              </a:spcBef>
              <a:spcAft>
                <a:spcPts val="0"/>
              </a:spcAft>
              <a:buClr>
                <a:schemeClr val="lt2"/>
              </a:buClr>
              <a:buSzPts val="1200"/>
              <a:buFont typeface="Arial"/>
              <a:buNone/>
              <a:defRPr b="0" i="0" sz="1200" u="none" cap="none" strike="noStrike">
                <a:solidFill>
                  <a:schemeClr val="lt1"/>
                </a:solidFill>
                <a:latin typeface="Cabin"/>
                <a:ea typeface="Cabin"/>
                <a:cs typeface="Cabin"/>
                <a:sym typeface="Cabin"/>
              </a:defRPr>
            </a:lvl5pPr>
            <a:lvl6pPr indent="-228600" lvl="5" marL="2743200" marR="0" rtl="0" algn="l">
              <a:lnSpc>
                <a:spcPct val="110000"/>
              </a:lnSpc>
              <a:spcBef>
                <a:spcPts val="500"/>
              </a:spcBef>
              <a:spcAft>
                <a:spcPts val="0"/>
              </a:spcAft>
              <a:buClr>
                <a:schemeClr val="lt2"/>
              </a:buClr>
              <a:buSzPts val="1200"/>
              <a:buFont typeface="Cabin"/>
              <a:buNone/>
              <a:defRPr b="0" i="0" sz="1200" u="none" cap="none" strike="noStrike">
                <a:solidFill>
                  <a:schemeClr val="lt1"/>
                </a:solidFill>
                <a:latin typeface="Cabin"/>
                <a:ea typeface="Cabin"/>
                <a:cs typeface="Cabin"/>
                <a:sym typeface="Cabin"/>
              </a:defRPr>
            </a:lvl6pPr>
            <a:lvl7pPr indent="-228600" lvl="6" marL="3200400" marR="0" rtl="0" algn="l">
              <a:lnSpc>
                <a:spcPct val="110000"/>
              </a:lnSpc>
              <a:spcBef>
                <a:spcPts val="500"/>
              </a:spcBef>
              <a:spcAft>
                <a:spcPts val="0"/>
              </a:spcAft>
              <a:buClr>
                <a:schemeClr val="lt2"/>
              </a:buClr>
              <a:buSzPts val="1200"/>
              <a:buFont typeface="Arial"/>
              <a:buNone/>
              <a:defRPr b="0" i="0" sz="1200" u="none" cap="none" strike="noStrike">
                <a:solidFill>
                  <a:schemeClr val="lt1"/>
                </a:solidFill>
                <a:latin typeface="Cabin"/>
                <a:ea typeface="Cabin"/>
                <a:cs typeface="Cabin"/>
                <a:sym typeface="Cabin"/>
              </a:defRPr>
            </a:lvl7pPr>
            <a:lvl8pPr indent="-228600" lvl="7" marL="3657600" marR="0" rtl="0" algn="l">
              <a:lnSpc>
                <a:spcPct val="110000"/>
              </a:lnSpc>
              <a:spcBef>
                <a:spcPts val="500"/>
              </a:spcBef>
              <a:spcAft>
                <a:spcPts val="0"/>
              </a:spcAft>
              <a:buClr>
                <a:schemeClr val="lt2"/>
              </a:buClr>
              <a:buSzPts val="1200"/>
              <a:buFont typeface="Cabin"/>
              <a:buNone/>
              <a:defRPr b="0" i="0" sz="1200" u="none" cap="none" strike="noStrike">
                <a:solidFill>
                  <a:schemeClr val="lt1"/>
                </a:solidFill>
                <a:latin typeface="Cabin"/>
                <a:ea typeface="Cabin"/>
                <a:cs typeface="Cabin"/>
                <a:sym typeface="Cabin"/>
              </a:defRPr>
            </a:lvl8pPr>
            <a:lvl9pPr indent="-228600" lvl="8" marL="4114800" marR="0" rtl="0" algn="l">
              <a:lnSpc>
                <a:spcPct val="110000"/>
              </a:lnSpc>
              <a:spcBef>
                <a:spcPts val="500"/>
              </a:spcBef>
              <a:spcAft>
                <a:spcPts val="0"/>
              </a:spcAft>
              <a:buClr>
                <a:schemeClr val="lt2"/>
              </a:buClr>
              <a:buSzPts val="1200"/>
              <a:buFont typeface="Arial"/>
              <a:buNone/>
              <a:defRPr b="0" i="0" sz="1200" u="none" cap="none" strike="noStrike">
                <a:solidFill>
                  <a:schemeClr val="lt1"/>
                </a:solidFill>
                <a:latin typeface="Cabin"/>
                <a:ea typeface="Cabin"/>
                <a:cs typeface="Cabin"/>
                <a:sym typeface="Cabin"/>
              </a:defRPr>
            </a:lvl9pPr>
          </a:lstStyle>
          <a:p/>
        </p:txBody>
      </p:sp>
      <p:sp>
        <p:nvSpPr>
          <p:cNvPr id="77" name="Shape 77"/>
          <p:cNvSpPr txBox="1"/>
          <p:nvPr>
            <p:ph idx="10" type="dt"/>
          </p:nvPr>
        </p:nvSpPr>
        <p:spPr>
          <a:xfrm>
            <a:off x="2427410" y="4781759"/>
            <a:ext cx="11205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chemeClr val="lt2"/>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lt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lt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lt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lt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lt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lt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lt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lt1"/>
                </a:solidFill>
                <a:latin typeface="Cabin"/>
                <a:ea typeface="Cabin"/>
                <a:cs typeface="Cabin"/>
                <a:sym typeface="Cabin"/>
              </a:defRPr>
            </a:lvl9pPr>
          </a:lstStyle>
          <a:p/>
        </p:txBody>
      </p:sp>
      <p:sp>
        <p:nvSpPr>
          <p:cNvPr id="78" name="Shape 78"/>
          <p:cNvSpPr txBox="1"/>
          <p:nvPr>
            <p:ph idx="11" type="ftr"/>
          </p:nvPr>
        </p:nvSpPr>
        <p:spPr>
          <a:xfrm>
            <a:off x="3959298"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chemeClr val="lt2"/>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lt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lt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lt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lt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lt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lt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lt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lt1"/>
                </a:solidFill>
                <a:latin typeface="Cabin"/>
                <a:ea typeface="Cabin"/>
                <a:cs typeface="Cabin"/>
                <a:sym typeface="Cabin"/>
              </a:defRPr>
            </a:lvl9pPr>
          </a:lstStyle>
          <a:p/>
        </p:txBody>
      </p:sp>
      <p:sp>
        <p:nvSpPr>
          <p:cNvPr id="79" name="Shape 79"/>
          <p:cNvSpPr txBox="1"/>
          <p:nvPr>
            <p:ph idx="12" type="sldNum"/>
          </p:nvPr>
        </p:nvSpPr>
        <p:spPr>
          <a:xfrm>
            <a:off x="7456826" y="4781759"/>
            <a:ext cx="11157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lt2"/>
                </a:solidFill>
                <a:latin typeface="Cabin"/>
                <a:ea typeface="Cabin"/>
                <a:cs typeface="Cabin"/>
                <a:sym typeface="Cabin"/>
              </a:defRPr>
            </a:lvl1pPr>
            <a:lvl2pPr indent="0" lvl="1" marL="0" marR="0" rtl="0" algn="r">
              <a:spcBef>
                <a:spcPts val="0"/>
              </a:spcBef>
              <a:buNone/>
              <a:defRPr b="0" i="0" sz="900" u="none" cap="none" strike="noStrike">
                <a:solidFill>
                  <a:schemeClr val="lt2"/>
                </a:solidFill>
                <a:latin typeface="Cabin"/>
                <a:ea typeface="Cabin"/>
                <a:cs typeface="Cabin"/>
                <a:sym typeface="Cabin"/>
              </a:defRPr>
            </a:lvl2pPr>
            <a:lvl3pPr indent="0" lvl="2" marL="0" marR="0" rtl="0" algn="r">
              <a:spcBef>
                <a:spcPts val="0"/>
              </a:spcBef>
              <a:buNone/>
              <a:defRPr b="0" i="0" sz="900" u="none" cap="none" strike="noStrike">
                <a:solidFill>
                  <a:schemeClr val="lt2"/>
                </a:solidFill>
                <a:latin typeface="Cabin"/>
                <a:ea typeface="Cabin"/>
                <a:cs typeface="Cabin"/>
                <a:sym typeface="Cabin"/>
              </a:defRPr>
            </a:lvl3pPr>
            <a:lvl4pPr indent="0" lvl="3" marL="0" marR="0" rtl="0" algn="r">
              <a:spcBef>
                <a:spcPts val="0"/>
              </a:spcBef>
              <a:buNone/>
              <a:defRPr b="0" i="0" sz="900" u="none" cap="none" strike="noStrike">
                <a:solidFill>
                  <a:schemeClr val="lt2"/>
                </a:solidFill>
                <a:latin typeface="Cabin"/>
                <a:ea typeface="Cabin"/>
                <a:cs typeface="Cabin"/>
                <a:sym typeface="Cabin"/>
              </a:defRPr>
            </a:lvl4pPr>
            <a:lvl5pPr indent="0" lvl="4" marL="0" marR="0" rtl="0" algn="r">
              <a:spcBef>
                <a:spcPts val="0"/>
              </a:spcBef>
              <a:buNone/>
              <a:defRPr b="0" i="0" sz="900" u="none" cap="none" strike="noStrike">
                <a:solidFill>
                  <a:schemeClr val="lt2"/>
                </a:solidFill>
                <a:latin typeface="Cabin"/>
                <a:ea typeface="Cabin"/>
                <a:cs typeface="Cabin"/>
                <a:sym typeface="Cabin"/>
              </a:defRPr>
            </a:lvl5pPr>
            <a:lvl6pPr indent="0" lvl="5" marL="0" marR="0" rtl="0" algn="r">
              <a:spcBef>
                <a:spcPts val="0"/>
              </a:spcBef>
              <a:buNone/>
              <a:defRPr b="0" i="0" sz="900" u="none" cap="none" strike="noStrike">
                <a:solidFill>
                  <a:schemeClr val="lt2"/>
                </a:solidFill>
                <a:latin typeface="Cabin"/>
                <a:ea typeface="Cabin"/>
                <a:cs typeface="Cabin"/>
                <a:sym typeface="Cabin"/>
              </a:defRPr>
            </a:lvl6pPr>
            <a:lvl7pPr indent="0" lvl="6" marL="0" marR="0" rtl="0" algn="r">
              <a:spcBef>
                <a:spcPts val="0"/>
              </a:spcBef>
              <a:buNone/>
              <a:defRPr b="0" i="0" sz="900" u="none" cap="none" strike="noStrike">
                <a:solidFill>
                  <a:schemeClr val="lt2"/>
                </a:solidFill>
                <a:latin typeface="Cabin"/>
                <a:ea typeface="Cabin"/>
                <a:cs typeface="Cabin"/>
                <a:sym typeface="Cabin"/>
              </a:defRPr>
            </a:lvl7pPr>
            <a:lvl8pPr indent="0" lvl="7" marL="0" marR="0" rtl="0" algn="r">
              <a:spcBef>
                <a:spcPts val="0"/>
              </a:spcBef>
              <a:buNone/>
              <a:defRPr b="0" i="0" sz="900" u="none" cap="none" strike="noStrike">
                <a:solidFill>
                  <a:schemeClr val="lt2"/>
                </a:solidFill>
                <a:latin typeface="Cabin"/>
                <a:ea typeface="Cabin"/>
                <a:cs typeface="Cabin"/>
                <a:sym typeface="Cabin"/>
              </a:defRPr>
            </a:lvl8pPr>
            <a:lvl9pPr indent="0" lvl="8" marL="0" marR="0" rtl="0" algn="r">
              <a:spcBef>
                <a:spcPts val="0"/>
              </a:spcBef>
              <a:buNone/>
              <a:defRPr b="0" i="0" sz="900" u="none" cap="none" strike="noStrike">
                <a:solidFill>
                  <a:schemeClr val="lt2"/>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grpSp>
        <p:nvGrpSpPr>
          <p:cNvPr id="80" name="Shape 80" title="left scallop shape"/>
          <p:cNvGrpSpPr/>
          <p:nvPr/>
        </p:nvGrpSpPr>
        <p:grpSpPr>
          <a:xfrm>
            <a:off x="0" y="0"/>
            <a:ext cx="2110978" cy="5143500"/>
            <a:chOff x="0" y="0"/>
            <a:chExt cx="2814638" cy="6858000"/>
          </a:xfrm>
        </p:grpSpPr>
        <p:sp>
          <p:nvSpPr>
            <p:cNvPr id="81" name="Shape 81" title="left scallop shape"/>
            <p:cNvSpPr/>
            <p:nvPr/>
          </p:nvSpPr>
          <p:spPr>
            <a:xfrm>
              <a:off x="0" y="0"/>
              <a:ext cx="2814638" cy="6858000"/>
            </a:xfrm>
            <a:custGeom>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82" name="Shape 82" title="left scallop inline"/>
            <p:cNvSpPr/>
            <p:nvPr/>
          </p:nvSpPr>
          <p:spPr>
            <a:xfrm>
              <a:off x="874382" y="0"/>
              <a:ext cx="1646238" cy="6858000"/>
            </a:xfrm>
            <a:custGeom>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3" name="Shape 83"/>
        <p:cNvGrpSpPr/>
        <p:nvPr/>
      </p:nvGrpSpPr>
      <p:grpSpPr>
        <a:xfrm>
          <a:off x="0" y="0"/>
          <a:ext cx="0" cy="0"/>
          <a:chOff x="0" y="0"/>
          <a:chExt cx="0" cy="0"/>
        </a:xfrm>
      </p:grpSpPr>
      <p:sp>
        <p:nvSpPr>
          <p:cNvPr id="84" name="Shape 84"/>
          <p:cNvSpPr txBox="1"/>
          <p:nvPr>
            <p:ph type="title"/>
          </p:nvPr>
        </p:nvSpPr>
        <p:spPr>
          <a:xfrm>
            <a:off x="938759" y="286789"/>
            <a:ext cx="7633800" cy="11190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5" name="Shape 85"/>
          <p:cNvSpPr txBox="1"/>
          <p:nvPr>
            <p:ph idx="1" type="body"/>
          </p:nvPr>
        </p:nvSpPr>
        <p:spPr>
          <a:xfrm>
            <a:off x="942975" y="1714500"/>
            <a:ext cx="3600600" cy="27147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86" name="Shape 86"/>
          <p:cNvSpPr txBox="1"/>
          <p:nvPr>
            <p:ph idx="2" type="body"/>
          </p:nvPr>
        </p:nvSpPr>
        <p:spPr>
          <a:xfrm>
            <a:off x="4985847" y="1714500"/>
            <a:ext cx="3600600" cy="27147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87" name="Shape 87"/>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88" name="Shape 88"/>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89" name="Shape 89"/>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0" name="Shape 90"/>
        <p:cNvGrpSpPr/>
        <p:nvPr/>
      </p:nvGrpSpPr>
      <p:grpSpPr>
        <a:xfrm>
          <a:off x="0" y="0"/>
          <a:ext cx="0" cy="0"/>
          <a:chOff x="0" y="0"/>
          <a:chExt cx="0" cy="0"/>
        </a:xfrm>
      </p:grpSpPr>
      <p:sp>
        <p:nvSpPr>
          <p:cNvPr id="91" name="Shape 91"/>
          <p:cNvSpPr txBox="1"/>
          <p:nvPr>
            <p:ph type="title"/>
          </p:nvPr>
        </p:nvSpPr>
        <p:spPr>
          <a:xfrm>
            <a:off x="939546" y="285750"/>
            <a:ext cx="7629600" cy="11202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2" name="Shape 92"/>
          <p:cNvSpPr txBox="1"/>
          <p:nvPr>
            <p:ph idx="1" type="body"/>
          </p:nvPr>
        </p:nvSpPr>
        <p:spPr>
          <a:xfrm>
            <a:off x="938759" y="1649725"/>
            <a:ext cx="3600600" cy="474300"/>
          </a:xfrm>
          <a:prstGeom prst="rect">
            <a:avLst/>
          </a:prstGeom>
          <a:noFill/>
          <a:ln>
            <a:noFill/>
          </a:ln>
        </p:spPr>
        <p:txBody>
          <a:bodyPr anchorCtr="0" anchor="b" bIns="68575" lIns="68575" spcFirstLastPara="1" rIns="68575" wrap="square" tIns="68575"/>
          <a:lstStyle>
            <a:lvl1pPr indent="-228600" lvl="0" marL="457200" marR="0" rtl="0" algn="l">
              <a:lnSpc>
                <a:spcPct val="100000"/>
              </a:lnSpc>
              <a:spcBef>
                <a:spcPts val="500"/>
              </a:spcBef>
              <a:spcAft>
                <a:spcPts val="0"/>
              </a:spcAft>
              <a:buClr>
                <a:schemeClr val="dk2"/>
              </a:buClr>
              <a:buSzPts val="1400"/>
              <a:buFont typeface="Arial"/>
              <a:buNone/>
              <a:defRPr b="1" i="0" sz="1400" u="none" cap="none" strike="noStrike">
                <a:solidFill>
                  <a:schemeClr val="dk2"/>
                </a:solidFill>
                <a:latin typeface="Cabin"/>
                <a:ea typeface="Cabin"/>
                <a:cs typeface="Cabin"/>
                <a:sym typeface="Cabin"/>
              </a:defRPr>
            </a:lvl1pPr>
            <a:lvl2pPr indent="-228600" lvl="1" marL="914400" marR="0" rtl="0" algn="l">
              <a:lnSpc>
                <a:spcPct val="110000"/>
              </a:lnSpc>
              <a:spcBef>
                <a:spcPts val="500"/>
              </a:spcBef>
              <a:spcAft>
                <a:spcPts val="0"/>
              </a:spcAft>
              <a:buClr>
                <a:schemeClr val="dk2"/>
              </a:buClr>
              <a:buSzPts val="1400"/>
              <a:buFont typeface="Cabin"/>
              <a:buNone/>
              <a:defRPr b="1" i="0" sz="1400" u="none" cap="none" strike="noStrike">
                <a:solidFill>
                  <a:srgbClr val="595959"/>
                </a:solidFill>
                <a:latin typeface="Cabin"/>
                <a:ea typeface="Cabin"/>
                <a:cs typeface="Cabin"/>
                <a:sym typeface="Cabin"/>
              </a:defRPr>
            </a:lvl2pPr>
            <a:lvl3pPr indent="-228600" lvl="2" marL="1371600" marR="0" rtl="0" algn="l">
              <a:lnSpc>
                <a:spcPct val="110000"/>
              </a:lnSpc>
              <a:spcBef>
                <a:spcPts val="500"/>
              </a:spcBef>
              <a:spcAft>
                <a:spcPts val="0"/>
              </a:spcAft>
              <a:buClr>
                <a:schemeClr val="dk2"/>
              </a:buClr>
              <a:buSzPts val="1400"/>
              <a:buFont typeface="Arial"/>
              <a:buNone/>
              <a:defRPr b="1" i="0" sz="1400" u="none" cap="none" strike="noStrike">
                <a:solidFill>
                  <a:srgbClr val="595959"/>
                </a:solidFill>
                <a:latin typeface="Cabin"/>
                <a:ea typeface="Cabin"/>
                <a:cs typeface="Cabin"/>
                <a:sym typeface="Cabin"/>
              </a:defRPr>
            </a:lvl3pPr>
            <a:lvl4pPr indent="-228600" lvl="3" marL="1828800" marR="0" rtl="0" algn="l">
              <a:lnSpc>
                <a:spcPct val="110000"/>
              </a:lnSpc>
              <a:spcBef>
                <a:spcPts val="500"/>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4pPr>
            <a:lvl5pPr indent="-228600" lvl="4" marL="2286000" marR="0" rtl="0" algn="l">
              <a:lnSpc>
                <a:spcPct val="110000"/>
              </a:lnSpc>
              <a:spcBef>
                <a:spcPts val="500"/>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5pPr>
            <a:lvl6pPr indent="-228600" lvl="5" marL="2743200" marR="0" rtl="0" algn="l">
              <a:lnSpc>
                <a:spcPct val="110000"/>
              </a:lnSpc>
              <a:spcBef>
                <a:spcPts val="500"/>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6pPr>
            <a:lvl7pPr indent="-228600" lvl="6" marL="3200400" marR="0" rtl="0" algn="l">
              <a:lnSpc>
                <a:spcPct val="110000"/>
              </a:lnSpc>
              <a:spcBef>
                <a:spcPts val="500"/>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7pPr>
            <a:lvl8pPr indent="-228600" lvl="7" marL="3657600" marR="0" rtl="0" algn="l">
              <a:lnSpc>
                <a:spcPct val="110000"/>
              </a:lnSpc>
              <a:spcBef>
                <a:spcPts val="500"/>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8pPr>
            <a:lvl9pPr indent="-228600" lvl="8" marL="4114800" marR="0" rtl="0" algn="l">
              <a:lnSpc>
                <a:spcPct val="110000"/>
              </a:lnSpc>
              <a:spcBef>
                <a:spcPts val="500"/>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9pPr>
          </a:lstStyle>
          <a:p/>
        </p:txBody>
      </p:sp>
      <p:sp>
        <p:nvSpPr>
          <p:cNvPr id="93" name="Shape 93"/>
          <p:cNvSpPr txBox="1"/>
          <p:nvPr>
            <p:ph idx="2" type="body"/>
          </p:nvPr>
        </p:nvSpPr>
        <p:spPr>
          <a:xfrm>
            <a:off x="942975" y="2181826"/>
            <a:ext cx="3600600" cy="22473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94" name="Shape 94"/>
          <p:cNvSpPr txBox="1"/>
          <p:nvPr>
            <p:ph idx="3" type="body"/>
          </p:nvPr>
        </p:nvSpPr>
        <p:spPr>
          <a:xfrm>
            <a:off x="4975398" y="1649725"/>
            <a:ext cx="3600600" cy="474300"/>
          </a:xfrm>
          <a:prstGeom prst="rect">
            <a:avLst/>
          </a:prstGeom>
          <a:noFill/>
          <a:ln>
            <a:noFill/>
          </a:ln>
        </p:spPr>
        <p:txBody>
          <a:bodyPr anchorCtr="0" anchor="b" bIns="68575" lIns="68575" spcFirstLastPara="1" rIns="68575" wrap="square" tIns="68575"/>
          <a:lstStyle>
            <a:lvl1pPr indent="-228600" lvl="0" marL="457200" marR="0" rtl="0" algn="l">
              <a:lnSpc>
                <a:spcPct val="100000"/>
              </a:lnSpc>
              <a:spcBef>
                <a:spcPts val="500"/>
              </a:spcBef>
              <a:spcAft>
                <a:spcPts val="0"/>
              </a:spcAft>
              <a:buClr>
                <a:schemeClr val="dk2"/>
              </a:buClr>
              <a:buSzPts val="1400"/>
              <a:buFont typeface="Arial"/>
              <a:buNone/>
              <a:defRPr b="1" i="0" sz="1400" u="none" cap="none" strike="noStrike">
                <a:solidFill>
                  <a:schemeClr val="dk2"/>
                </a:solidFill>
                <a:latin typeface="Cabin"/>
                <a:ea typeface="Cabin"/>
                <a:cs typeface="Cabin"/>
                <a:sym typeface="Cabin"/>
              </a:defRPr>
            </a:lvl1pPr>
            <a:lvl2pPr indent="-228600" lvl="1" marL="914400" marR="0" rtl="0" algn="l">
              <a:lnSpc>
                <a:spcPct val="110000"/>
              </a:lnSpc>
              <a:spcBef>
                <a:spcPts val="500"/>
              </a:spcBef>
              <a:spcAft>
                <a:spcPts val="0"/>
              </a:spcAft>
              <a:buClr>
                <a:schemeClr val="dk2"/>
              </a:buClr>
              <a:buSzPts val="1400"/>
              <a:buFont typeface="Cabin"/>
              <a:buNone/>
              <a:defRPr b="1" i="0" sz="1400" u="none" cap="none" strike="noStrike">
                <a:solidFill>
                  <a:srgbClr val="595959"/>
                </a:solidFill>
                <a:latin typeface="Cabin"/>
                <a:ea typeface="Cabin"/>
                <a:cs typeface="Cabin"/>
                <a:sym typeface="Cabin"/>
              </a:defRPr>
            </a:lvl2pPr>
            <a:lvl3pPr indent="-228600" lvl="2" marL="1371600" marR="0" rtl="0" algn="l">
              <a:lnSpc>
                <a:spcPct val="110000"/>
              </a:lnSpc>
              <a:spcBef>
                <a:spcPts val="500"/>
              </a:spcBef>
              <a:spcAft>
                <a:spcPts val="0"/>
              </a:spcAft>
              <a:buClr>
                <a:schemeClr val="dk2"/>
              </a:buClr>
              <a:buSzPts val="1400"/>
              <a:buFont typeface="Arial"/>
              <a:buNone/>
              <a:defRPr b="1" i="0" sz="1400" u="none" cap="none" strike="noStrike">
                <a:solidFill>
                  <a:srgbClr val="595959"/>
                </a:solidFill>
                <a:latin typeface="Cabin"/>
                <a:ea typeface="Cabin"/>
                <a:cs typeface="Cabin"/>
                <a:sym typeface="Cabin"/>
              </a:defRPr>
            </a:lvl3pPr>
            <a:lvl4pPr indent="-228600" lvl="3" marL="1828800" marR="0" rtl="0" algn="l">
              <a:lnSpc>
                <a:spcPct val="110000"/>
              </a:lnSpc>
              <a:spcBef>
                <a:spcPts val="500"/>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4pPr>
            <a:lvl5pPr indent="-228600" lvl="4" marL="2286000" marR="0" rtl="0" algn="l">
              <a:lnSpc>
                <a:spcPct val="110000"/>
              </a:lnSpc>
              <a:spcBef>
                <a:spcPts val="500"/>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5pPr>
            <a:lvl6pPr indent="-228600" lvl="5" marL="2743200" marR="0" rtl="0" algn="l">
              <a:lnSpc>
                <a:spcPct val="110000"/>
              </a:lnSpc>
              <a:spcBef>
                <a:spcPts val="500"/>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6pPr>
            <a:lvl7pPr indent="-228600" lvl="6" marL="3200400" marR="0" rtl="0" algn="l">
              <a:lnSpc>
                <a:spcPct val="110000"/>
              </a:lnSpc>
              <a:spcBef>
                <a:spcPts val="500"/>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7pPr>
            <a:lvl8pPr indent="-228600" lvl="7" marL="3657600" marR="0" rtl="0" algn="l">
              <a:lnSpc>
                <a:spcPct val="110000"/>
              </a:lnSpc>
              <a:spcBef>
                <a:spcPts val="500"/>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8pPr>
            <a:lvl9pPr indent="-228600" lvl="8" marL="4114800" marR="0" rtl="0" algn="l">
              <a:lnSpc>
                <a:spcPct val="110000"/>
              </a:lnSpc>
              <a:spcBef>
                <a:spcPts val="500"/>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9pPr>
          </a:lstStyle>
          <a:p/>
        </p:txBody>
      </p:sp>
      <p:sp>
        <p:nvSpPr>
          <p:cNvPr id="95" name="Shape 95"/>
          <p:cNvSpPr txBox="1"/>
          <p:nvPr>
            <p:ph idx="4" type="body"/>
          </p:nvPr>
        </p:nvSpPr>
        <p:spPr>
          <a:xfrm>
            <a:off x="4975398" y="2181826"/>
            <a:ext cx="3600600" cy="22473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96" name="Shape 96"/>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97" name="Shape 97"/>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98" name="Shape 98"/>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sp>
        <p:nvSpPr>
          <p:cNvPr id="100" name="Shape 100"/>
          <p:cNvSpPr txBox="1"/>
          <p:nvPr>
            <p:ph type="title"/>
          </p:nvPr>
        </p:nvSpPr>
        <p:spPr>
          <a:xfrm>
            <a:off x="938759" y="286789"/>
            <a:ext cx="7633800" cy="11190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1" name="Shape 101"/>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2" name="Shape 102"/>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3" name="Shape 103"/>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4" name="Shape 104"/>
        <p:cNvGrpSpPr/>
        <p:nvPr/>
      </p:nvGrpSpPr>
      <p:grpSpPr>
        <a:xfrm>
          <a:off x="0" y="0"/>
          <a:ext cx="0" cy="0"/>
          <a:chOff x="0" y="0"/>
          <a:chExt cx="0" cy="0"/>
        </a:xfrm>
      </p:grpSpPr>
      <p:sp>
        <p:nvSpPr>
          <p:cNvPr id="105" name="Shape 105"/>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6" name="Shape 106"/>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07" name="Shape 107"/>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08" name="Shape 108"/>
        <p:cNvGrpSpPr/>
        <p:nvPr/>
      </p:nvGrpSpPr>
      <p:grpSpPr>
        <a:xfrm>
          <a:off x="0" y="0"/>
          <a:ext cx="0" cy="0"/>
          <a:chOff x="0" y="0"/>
          <a:chExt cx="0" cy="0"/>
        </a:xfrm>
      </p:grpSpPr>
      <p:sp>
        <p:nvSpPr>
          <p:cNvPr id="109" name="Shape 109" title="right scallop background shape"/>
          <p:cNvSpPr/>
          <p:nvPr/>
        </p:nvSpPr>
        <p:spPr>
          <a:xfrm>
            <a:off x="5542359" y="0"/>
            <a:ext cx="3601641" cy="5143500"/>
          </a:xfrm>
          <a:custGeom>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110" name="Shape 110"/>
          <p:cNvSpPr txBox="1"/>
          <p:nvPr>
            <p:ph type="title"/>
          </p:nvPr>
        </p:nvSpPr>
        <p:spPr>
          <a:xfrm>
            <a:off x="6253413" y="342899"/>
            <a:ext cx="2319000" cy="897600"/>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chemeClr val="accent1"/>
              </a:buClr>
              <a:buSzPts val="1400"/>
              <a:buFont typeface="Cabin"/>
              <a:buNone/>
              <a:defRPr b="1" i="0" sz="1400" u="none" cap="none" strike="noStrike">
                <a:solidFill>
                  <a:schemeClr val="accent1"/>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1" name="Shape 111"/>
          <p:cNvSpPr txBox="1"/>
          <p:nvPr>
            <p:ph idx="1" type="body"/>
          </p:nvPr>
        </p:nvSpPr>
        <p:spPr>
          <a:xfrm>
            <a:off x="573788" y="690283"/>
            <a:ext cx="4618800" cy="3738900"/>
          </a:xfrm>
          <a:prstGeom prst="rect">
            <a:avLst/>
          </a:prstGeom>
          <a:noFill/>
          <a:ln>
            <a:noFill/>
          </a:ln>
        </p:spPr>
        <p:txBody>
          <a:bodyPr anchorCtr="0" anchor="t" bIns="68575" lIns="68575" spcFirstLastPara="1" rIns="68575" wrap="square" tIns="68575"/>
          <a:lstStyle>
            <a:lvl1pPr indent="-381000" lvl="0" marL="457200" marR="0" rtl="0" algn="l">
              <a:lnSpc>
                <a:spcPct val="110000"/>
              </a:lnSpc>
              <a:spcBef>
                <a:spcPts val="500"/>
              </a:spcBef>
              <a:spcAft>
                <a:spcPts val="0"/>
              </a:spcAft>
              <a:buClr>
                <a:schemeClr val="dk2"/>
              </a:buClr>
              <a:buSzPts val="2400"/>
              <a:buFont typeface="Arial"/>
              <a:buChar char="•"/>
              <a:defRPr b="0" i="0" sz="2400" u="none" cap="none" strike="noStrike">
                <a:solidFill>
                  <a:srgbClr val="595959"/>
                </a:solidFill>
                <a:latin typeface="Cabin"/>
                <a:ea typeface="Cabin"/>
                <a:cs typeface="Cabin"/>
                <a:sym typeface="Cabin"/>
              </a:defRPr>
            </a:lvl1pPr>
            <a:lvl2pPr indent="-361950" lvl="1" marL="914400" marR="0" rtl="0" algn="l">
              <a:lnSpc>
                <a:spcPct val="110000"/>
              </a:lnSpc>
              <a:spcBef>
                <a:spcPts val="500"/>
              </a:spcBef>
              <a:spcAft>
                <a:spcPts val="0"/>
              </a:spcAft>
              <a:buClr>
                <a:schemeClr val="dk2"/>
              </a:buClr>
              <a:buSzPts val="2100"/>
              <a:buFont typeface="Cabin"/>
              <a:buChar char="–"/>
              <a:defRPr b="0" i="0" sz="2100" u="none" cap="none" strike="noStrike">
                <a:solidFill>
                  <a:srgbClr val="595959"/>
                </a:solidFill>
                <a:latin typeface="Cabin"/>
                <a:ea typeface="Cabin"/>
                <a:cs typeface="Cabin"/>
                <a:sym typeface="Cabin"/>
              </a:defRPr>
            </a:lvl2pPr>
            <a:lvl3pPr indent="-342900" lvl="2" marL="1371600" marR="0" rtl="0" algn="l">
              <a:lnSpc>
                <a:spcPct val="110000"/>
              </a:lnSpc>
              <a:spcBef>
                <a:spcPts val="500"/>
              </a:spcBef>
              <a:spcAft>
                <a:spcPts val="0"/>
              </a:spcAft>
              <a:buClr>
                <a:schemeClr val="dk2"/>
              </a:buClr>
              <a:buSzPts val="1800"/>
              <a:buFont typeface="Arial"/>
              <a:buChar char="•"/>
              <a:defRPr b="0" i="0" sz="1800" u="none" cap="none" strike="noStrike">
                <a:solidFill>
                  <a:srgbClr val="595959"/>
                </a:solidFill>
                <a:latin typeface="Cabin"/>
                <a:ea typeface="Cabin"/>
                <a:cs typeface="Cabin"/>
                <a:sym typeface="Cabin"/>
              </a:defRPr>
            </a:lvl3pPr>
            <a:lvl4pPr indent="-323850" lvl="3" marL="1828800" marR="0" rtl="0" algn="l">
              <a:lnSpc>
                <a:spcPct val="110000"/>
              </a:lnSpc>
              <a:spcBef>
                <a:spcPts val="500"/>
              </a:spcBef>
              <a:spcAft>
                <a:spcPts val="0"/>
              </a:spcAft>
              <a:buClr>
                <a:schemeClr val="dk2"/>
              </a:buClr>
              <a:buSzPts val="1500"/>
              <a:buFont typeface="Cabin"/>
              <a:buChar char="–"/>
              <a:defRPr b="0" i="0" sz="1500" u="none" cap="none" strike="noStrike">
                <a:solidFill>
                  <a:srgbClr val="595959"/>
                </a:solidFill>
                <a:latin typeface="Cabin"/>
                <a:ea typeface="Cabin"/>
                <a:cs typeface="Cabin"/>
                <a:sym typeface="Cabin"/>
              </a:defRPr>
            </a:lvl4pPr>
            <a:lvl5pPr indent="-323850" lvl="4" marL="22860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5pPr>
            <a:lvl6pPr indent="-323850" lvl="5" marL="2743200" marR="0" rtl="0" algn="l">
              <a:lnSpc>
                <a:spcPct val="110000"/>
              </a:lnSpc>
              <a:spcBef>
                <a:spcPts val="500"/>
              </a:spcBef>
              <a:spcAft>
                <a:spcPts val="0"/>
              </a:spcAft>
              <a:buClr>
                <a:schemeClr val="dk2"/>
              </a:buClr>
              <a:buSzPts val="1500"/>
              <a:buFont typeface="Cabin"/>
              <a:buChar char="–"/>
              <a:defRPr b="0" i="0" sz="1500" u="none" cap="none" strike="noStrike">
                <a:solidFill>
                  <a:srgbClr val="595959"/>
                </a:solidFill>
                <a:latin typeface="Cabin"/>
                <a:ea typeface="Cabin"/>
                <a:cs typeface="Cabin"/>
                <a:sym typeface="Cabin"/>
              </a:defRPr>
            </a:lvl6pPr>
            <a:lvl7pPr indent="-323850" lvl="6" marL="32004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7pPr>
            <a:lvl8pPr indent="-323850" lvl="7" marL="3657600" marR="0" rtl="0" algn="l">
              <a:lnSpc>
                <a:spcPct val="110000"/>
              </a:lnSpc>
              <a:spcBef>
                <a:spcPts val="500"/>
              </a:spcBef>
              <a:spcAft>
                <a:spcPts val="0"/>
              </a:spcAft>
              <a:buClr>
                <a:schemeClr val="dk2"/>
              </a:buClr>
              <a:buSzPts val="1500"/>
              <a:buFont typeface="Cabin"/>
              <a:buChar char="–"/>
              <a:defRPr b="0" i="0" sz="1500" u="none" cap="none" strike="noStrike">
                <a:solidFill>
                  <a:srgbClr val="595959"/>
                </a:solidFill>
                <a:latin typeface="Cabin"/>
                <a:ea typeface="Cabin"/>
                <a:cs typeface="Cabin"/>
                <a:sym typeface="Cabin"/>
              </a:defRPr>
            </a:lvl8pPr>
            <a:lvl9pPr indent="-323850" lvl="8" marL="41148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9pPr>
          </a:lstStyle>
          <a:p/>
        </p:txBody>
      </p:sp>
      <p:sp>
        <p:nvSpPr>
          <p:cNvPr id="112" name="Shape 112"/>
          <p:cNvSpPr txBox="1"/>
          <p:nvPr>
            <p:ph idx="2" type="body"/>
          </p:nvPr>
        </p:nvSpPr>
        <p:spPr>
          <a:xfrm>
            <a:off x="6253414" y="1306002"/>
            <a:ext cx="2319000" cy="3123300"/>
          </a:xfrm>
          <a:prstGeom prst="rect">
            <a:avLst/>
          </a:prstGeom>
          <a:noFill/>
          <a:ln>
            <a:noFill/>
          </a:ln>
        </p:spPr>
        <p:txBody>
          <a:bodyPr anchorCtr="0" anchor="t" bIns="68575" lIns="68575" spcFirstLastPara="1" rIns="68575" wrap="square" tIns="68575"/>
          <a:lstStyle>
            <a:lvl1pPr indent="-228600" lvl="0" marL="457200" marR="0" rtl="0" algn="l">
              <a:lnSpc>
                <a:spcPct val="120000"/>
              </a:lnSpc>
              <a:spcBef>
                <a:spcPts val="900"/>
              </a:spcBef>
              <a:spcAft>
                <a:spcPts val="0"/>
              </a:spcAft>
              <a:buClr>
                <a:schemeClr val="dk2"/>
              </a:buClr>
              <a:buSzPts val="1200"/>
              <a:buFont typeface="Arial"/>
              <a:buNone/>
              <a:defRPr b="0" i="0" sz="1200" u="none" cap="none" strike="noStrike">
                <a:solidFill>
                  <a:schemeClr val="lt2"/>
                </a:solidFill>
                <a:latin typeface="Cabin"/>
                <a:ea typeface="Cabin"/>
                <a:cs typeface="Cabin"/>
                <a:sym typeface="Cabin"/>
              </a:defRPr>
            </a:lvl1pPr>
            <a:lvl2pPr indent="-228600" lvl="1" marL="914400" marR="0" rtl="0" algn="l">
              <a:lnSpc>
                <a:spcPct val="110000"/>
              </a:lnSpc>
              <a:spcBef>
                <a:spcPts val="500"/>
              </a:spcBef>
              <a:spcAft>
                <a:spcPts val="0"/>
              </a:spcAft>
              <a:buClr>
                <a:schemeClr val="dk2"/>
              </a:buClr>
              <a:buSzPts val="1100"/>
              <a:buFont typeface="Cabin"/>
              <a:buNone/>
              <a:defRPr b="0" i="0" sz="1100" u="none" cap="none" strike="noStrike">
                <a:solidFill>
                  <a:srgbClr val="595959"/>
                </a:solidFill>
                <a:latin typeface="Cabin"/>
                <a:ea typeface="Cabin"/>
                <a:cs typeface="Cabin"/>
                <a:sym typeface="Cabin"/>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rgbClr val="595959"/>
                </a:solidFill>
                <a:latin typeface="Cabin"/>
                <a:ea typeface="Cabin"/>
                <a:cs typeface="Cabin"/>
                <a:sym typeface="Cabin"/>
              </a:defRPr>
            </a:lvl3pPr>
            <a:lvl4pPr indent="-228600" lvl="3" marL="1828800" marR="0" rtl="0" algn="l">
              <a:lnSpc>
                <a:spcPct val="110000"/>
              </a:lnSpc>
              <a:spcBef>
                <a:spcPts val="500"/>
              </a:spcBef>
              <a:spcAft>
                <a:spcPts val="0"/>
              </a:spcAft>
              <a:buClr>
                <a:schemeClr val="dk2"/>
              </a:buClr>
              <a:buSzPts val="800"/>
              <a:buFont typeface="Cabin"/>
              <a:buNone/>
              <a:defRPr b="0" i="0" sz="800" u="none" cap="none" strike="noStrike">
                <a:solidFill>
                  <a:srgbClr val="595959"/>
                </a:solidFill>
                <a:latin typeface="Cabin"/>
                <a:ea typeface="Cabin"/>
                <a:cs typeface="Cabin"/>
                <a:sym typeface="Cabin"/>
              </a:defRPr>
            </a:lvl4pPr>
            <a:lvl5pPr indent="-228600" lvl="4" marL="2286000" marR="0" rtl="0" algn="l">
              <a:lnSpc>
                <a:spcPct val="110000"/>
              </a:lnSpc>
              <a:spcBef>
                <a:spcPts val="500"/>
              </a:spcBef>
              <a:spcAft>
                <a:spcPts val="0"/>
              </a:spcAft>
              <a:buClr>
                <a:schemeClr val="dk2"/>
              </a:buClr>
              <a:buSzPts val="800"/>
              <a:buFont typeface="Arial"/>
              <a:buNone/>
              <a:defRPr b="0" i="0" sz="800" u="none" cap="none" strike="noStrike">
                <a:solidFill>
                  <a:srgbClr val="595959"/>
                </a:solidFill>
                <a:latin typeface="Cabin"/>
                <a:ea typeface="Cabin"/>
                <a:cs typeface="Cabin"/>
                <a:sym typeface="Cabin"/>
              </a:defRPr>
            </a:lvl5pPr>
            <a:lvl6pPr indent="-228600" lvl="5" marL="2743200" marR="0" rtl="0" algn="l">
              <a:lnSpc>
                <a:spcPct val="110000"/>
              </a:lnSpc>
              <a:spcBef>
                <a:spcPts val="500"/>
              </a:spcBef>
              <a:spcAft>
                <a:spcPts val="0"/>
              </a:spcAft>
              <a:buClr>
                <a:schemeClr val="dk2"/>
              </a:buClr>
              <a:buSzPts val="800"/>
              <a:buFont typeface="Cabin"/>
              <a:buNone/>
              <a:defRPr b="0" i="0" sz="800" u="none" cap="none" strike="noStrike">
                <a:solidFill>
                  <a:srgbClr val="595959"/>
                </a:solidFill>
                <a:latin typeface="Cabin"/>
                <a:ea typeface="Cabin"/>
                <a:cs typeface="Cabin"/>
                <a:sym typeface="Cabin"/>
              </a:defRPr>
            </a:lvl6pPr>
            <a:lvl7pPr indent="-228600" lvl="6" marL="3200400" marR="0" rtl="0" algn="l">
              <a:lnSpc>
                <a:spcPct val="110000"/>
              </a:lnSpc>
              <a:spcBef>
                <a:spcPts val="500"/>
              </a:spcBef>
              <a:spcAft>
                <a:spcPts val="0"/>
              </a:spcAft>
              <a:buClr>
                <a:schemeClr val="dk2"/>
              </a:buClr>
              <a:buSzPts val="800"/>
              <a:buFont typeface="Arial"/>
              <a:buNone/>
              <a:defRPr b="0" i="0" sz="800" u="none" cap="none" strike="noStrike">
                <a:solidFill>
                  <a:srgbClr val="595959"/>
                </a:solidFill>
                <a:latin typeface="Cabin"/>
                <a:ea typeface="Cabin"/>
                <a:cs typeface="Cabin"/>
                <a:sym typeface="Cabin"/>
              </a:defRPr>
            </a:lvl7pPr>
            <a:lvl8pPr indent="-228600" lvl="7" marL="3657600" marR="0" rtl="0" algn="l">
              <a:lnSpc>
                <a:spcPct val="110000"/>
              </a:lnSpc>
              <a:spcBef>
                <a:spcPts val="500"/>
              </a:spcBef>
              <a:spcAft>
                <a:spcPts val="0"/>
              </a:spcAft>
              <a:buClr>
                <a:schemeClr val="dk2"/>
              </a:buClr>
              <a:buSzPts val="800"/>
              <a:buFont typeface="Cabin"/>
              <a:buNone/>
              <a:defRPr b="0" i="0" sz="800" u="none" cap="none" strike="noStrike">
                <a:solidFill>
                  <a:srgbClr val="595959"/>
                </a:solidFill>
                <a:latin typeface="Cabin"/>
                <a:ea typeface="Cabin"/>
                <a:cs typeface="Cabin"/>
                <a:sym typeface="Cabin"/>
              </a:defRPr>
            </a:lvl8pPr>
            <a:lvl9pPr indent="-228600" lvl="8" marL="4114800" marR="0" rtl="0" algn="l">
              <a:lnSpc>
                <a:spcPct val="110000"/>
              </a:lnSpc>
              <a:spcBef>
                <a:spcPts val="500"/>
              </a:spcBef>
              <a:spcAft>
                <a:spcPts val="0"/>
              </a:spcAft>
              <a:buClr>
                <a:schemeClr val="dk2"/>
              </a:buClr>
              <a:buSzPts val="800"/>
              <a:buFont typeface="Arial"/>
              <a:buNone/>
              <a:defRPr b="0" i="0" sz="800" u="none" cap="none" strike="noStrike">
                <a:solidFill>
                  <a:srgbClr val="595959"/>
                </a:solidFill>
                <a:latin typeface="Cabin"/>
                <a:ea typeface="Cabin"/>
                <a:cs typeface="Cabin"/>
                <a:sym typeface="Cabin"/>
              </a:defRPr>
            </a:lvl9pPr>
          </a:lstStyle>
          <a:p/>
        </p:txBody>
      </p:sp>
      <p:sp>
        <p:nvSpPr>
          <p:cNvPr id="113" name="Shape 113"/>
          <p:cNvSpPr txBox="1"/>
          <p:nvPr>
            <p:ph idx="10" type="dt"/>
          </p:nvPr>
        </p:nvSpPr>
        <p:spPr>
          <a:xfrm>
            <a:off x="573788" y="4781759"/>
            <a:ext cx="9249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14" name="Shape 114"/>
          <p:cNvSpPr txBox="1"/>
          <p:nvPr>
            <p:ph idx="11" type="ftr"/>
          </p:nvPr>
        </p:nvSpPr>
        <p:spPr>
          <a:xfrm>
            <a:off x="1577715" y="4781759"/>
            <a:ext cx="26115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15" name="Shape 115"/>
          <p:cNvSpPr txBox="1"/>
          <p:nvPr>
            <p:ph idx="12" type="sldNum"/>
          </p:nvPr>
        </p:nvSpPr>
        <p:spPr>
          <a:xfrm>
            <a:off x="4268261" y="4781759"/>
            <a:ext cx="9243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
        <p:nvSpPr>
          <p:cNvPr id="116" name="Shape 116" title="left edge border"/>
          <p:cNvSpPr/>
          <p:nvPr/>
        </p:nvSpPr>
        <p:spPr>
          <a:xfrm>
            <a:off x="0" y="0"/>
            <a:ext cx="2127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Tree>
  </p:cSld>
  <p:clrMapOvr>
    <a:masterClrMapping/>
  </p:clrMapOvr>
  <p:extLst>
    <p:ext uri="{DCECCB84-F9BA-43D5-87BE-67443E8EF086}">
      <p15:sldGuideLst>
        <p15:guide id="1" orient="horz" pos="5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7" name="Shape 117"/>
        <p:cNvGrpSpPr/>
        <p:nvPr/>
      </p:nvGrpSpPr>
      <p:grpSpPr>
        <a:xfrm>
          <a:off x="0" y="0"/>
          <a:ext cx="0" cy="0"/>
          <a:chOff x="0" y="0"/>
          <a:chExt cx="0" cy="0"/>
        </a:xfrm>
      </p:grpSpPr>
      <p:sp>
        <p:nvSpPr>
          <p:cNvPr id="118" name="Shape 118"/>
          <p:cNvSpPr/>
          <p:nvPr>
            <p:ph idx="2" type="pic"/>
          </p:nvPr>
        </p:nvSpPr>
        <p:spPr>
          <a:xfrm>
            <a:off x="212598" y="0"/>
            <a:ext cx="5516700" cy="5143500"/>
          </a:xfrm>
          <a:prstGeom prst="rect">
            <a:avLst/>
          </a:prstGeom>
          <a:noFill/>
          <a:ln>
            <a:noFill/>
          </a:ln>
        </p:spPr>
        <p:txBody>
          <a:bodyPr anchorCtr="0" anchor="t" bIns="68575" lIns="68575" spcFirstLastPara="1" rIns="68575" wrap="square" tIns="68575"/>
          <a:lstStyle>
            <a:lvl1pPr lvl="0" marR="0" rtl="0" algn="l">
              <a:lnSpc>
                <a:spcPct val="110000"/>
              </a:lnSpc>
              <a:spcBef>
                <a:spcPts val="500"/>
              </a:spcBef>
              <a:spcAft>
                <a:spcPts val="0"/>
              </a:spcAft>
              <a:buClr>
                <a:schemeClr val="dk2"/>
              </a:buClr>
              <a:buSzPts val="2400"/>
              <a:buFont typeface="Arial"/>
              <a:buNone/>
              <a:defRPr b="0" i="0" sz="2400" u="none" cap="none" strike="noStrike">
                <a:solidFill>
                  <a:srgbClr val="595959"/>
                </a:solidFill>
                <a:latin typeface="Cabin"/>
                <a:ea typeface="Cabin"/>
                <a:cs typeface="Cabin"/>
                <a:sym typeface="Cabin"/>
              </a:defRPr>
            </a:lvl1pPr>
            <a:lvl2pPr lvl="1" marR="0" rtl="0" algn="l">
              <a:lnSpc>
                <a:spcPct val="110000"/>
              </a:lnSpc>
              <a:spcBef>
                <a:spcPts val="500"/>
              </a:spcBef>
              <a:spcAft>
                <a:spcPts val="0"/>
              </a:spcAft>
              <a:buClr>
                <a:schemeClr val="dk2"/>
              </a:buClr>
              <a:buSzPts val="2100"/>
              <a:buFont typeface="Cabin"/>
              <a:buNone/>
              <a:defRPr b="0" i="0" sz="2100" u="none" cap="none" strike="noStrike">
                <a:solidFill>
                  <a:srgbClr val="595959"/>
                </a:solidFill>
                <a:latin typeface="Cabin"/>
                <a:ea typeface="Cabin"/>
                <a:cs typeface="Cabin"/>
                <a:sym typeface="Cabin"/>
              </a:defRPr>
            </a:lvl2pPr>
            <a:lvl3pPr lvl="2" marR="0" rtl="0" algn="l">
              <a:lnSpc>
                <a:spcPct val="110000"/>
              </a:lnSpc>
              <a:spcBef>
                <a:spcPts val="500"/>
              </a:spcBef>
              <a:spcAft>
                <a:spcPts val="0"/>
              </a:spcAft>
              <a:buClr>
                <a:schemeClr val="dk2"/>
              </a:buClr>
              <a:buSzPts val="1800"/>
              <a:buFont typeface="Arial"/>
              <a:buNone/>
              <a:defRPr b="0" i="0" sz="1800" u="none" cap="none" strike="noStrike">
                <a:solidFill>
                  <a:srgbClr val="595959"/>
                </a:solidFill>
                <a:latin typeface="Cabin"/>
                <a:ea typeface="Cabin"/>
                <a:cs typeface="Cabin"/>
                <a:sym typeface="Cabin"/>
              </a:defRPr>
            </a:lvl3pPr>
            <a:lvl4pPr lvl="3" marR="0" rtl="0" algn="l">
              <a:lnSpc>
                <a:spcPct val="110000"/>
              </a:lnSpc>
              <a:spcBef>
                <a:spcPts val="500"/>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4pPr>
            <a:lvl5pPr lvl="4" marR="0" rtl="0" algn="l">
              <a:lnSpc>
                <a:spcPct val="110000"/>
              </a:lnSpc>
              <a:spcBef>
                <a:spcPts val="500"/>
              </a:spcBef>
              <a:spcAft>
                <a:spcPts val="0"/>
              </a:spcAft>
              <a:buClr>
                <a:schemeClr val="dk2"/>
              </a:buClr>
              <a:buSzPts val="1500"/>
              <a:buFont typeface="Arial"/>
              <a:buNone/>
              <a:defRPr b="0" i="0" sz="1500" u="none" cap="none" strike="noStrike">
                <a:solidFill>
                  <a:srgbClr val="595959"/>
                </a:solidFill>
                <a:latin typeface="Cabin"/>
                <a:ea typeface="Cabin"/>
                <a:cs typeface="Cabin"/>
                <a:sym typeface="Cabin"/>
              </a:defRPr>
            </a:lvl5pPr>
            <a:lvl6pPr lvl="5" marR="0" rtl="0" algn="l">
              <a:lnSpc>
                <a:spcPct val="110000"/>
              </a:lnSpc>
              <a:spcBef>
                <a:spcPts val="500"/>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6pPr>
            <a:lvl7pPr lvl="6" marR="0" rtl="0" algn="l">
              <a:lnSpc>
                <a:spcPct val="110000"/>
              </a:lnSpc>
              <a:spcBef>
                <a:spcPts val="500"/>
              </a:spcBef>
              <a:spcAft>
                <a:spcPts val="0"/>
              </a:spcAft>
              <a:buClr>
                <a:schemeClr val="dk2"/>
              </a:buClr>
              <a:buSzPts val="1500"/>
              <a:buFont typeface="Arial"/>
              <a:buNone/>
              <a:defRPr b="0" i="0" sz="1500" u="none" cap="none" strike="noStrike">
                <a:solidFill>
                  <a:srgbClr val="595959"/>
                </a:solidFill>
                <a:latin typeface="Cabin"/>
                <a:ea typeface="Cabin"/>
                <a:cs typeface="Cabin"/>
                <a:sym typeface="Cabin"/>
              </a:defRPr>
            </a:lvl7pPr>
            <a:lvl8pPr lvl="7" marR="0" rtl="0" algn="l">
              <a:lnSpc>
                <a:spcPct val="110000"/>
              </a:lnSpc>
              <a:spcBef>
                <a:spcPts val="500"/>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8pPr>
            <a:lvl9pPr lvl="8" marR="0" rtl="0" algn="l">
              <a:lnSpc>
                <a:spcPct val="110000"/>
              </a:lnSpc>
              <a:spcBef>
                <a:spcPts val="500"/>
              </a:spcBef>
              <a:spcAft>
                <a:spcPts val="0"/>
              </a:spcAft>
              <a:buClr>
                <a:schemeClr val="dk2"/>
              </a:buClr>
              <a:buSzPts val="1500"/>
              <a:buFont typeface="Arial"/>
              <a:buNone/>
              <a:defRPr b="0" i="0" sz="1500" u="none" cap="none" strike="noStrike">
                <a:solidFill>
                  <a:srgbClr val="595959"/>
                </a:solidFill>
                <a:latin typeface="Cabin"/>
                <a:ea typeface="Cabin"/>
                <a:cs typeface="Cabin"/>
                <a:sym typeface="Cabin"/>
              </a:defRPr>
            </a:lvl9pPr>
          </a:lstStyle>
          <a:p/>
        </p:txBody>
      </p:sp>
      <p:sp>
        <p:nvSpPr>
          <p:cNvPr id="119" name="Shape 119" title="right scallop background shape"/>
          <p:cNvSpPr/>
          <p:nvPr/>
        </p:nvSpPr>
        <p:spPr>
          <a:xfrm>
            <a:off x="5542359" y="0"/>
            <a:ext cx="3601641" cy="5143500"/>
          </a:xfrm>
          <a:custGeom>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120" name="Shape 120" title="left edge border"/>
          <p:cNvSpPr/>
          <p:nvPr/>
        </p:nvSpPr>
        <p:spPr>
          <a:xfrm>
            <a:off x="0" y="0"/>
            <a:ext cx="2127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
        <p:nvSpPr>
          <p:cNvPr id="121" name="Shape 121"/>
          <p:cNvSpPr txBox="1"/>
          <p:nvPr>
            <p:ph type="title"/>
          </p:nvPr>
        </p:nvSpPr>
        <p:spPr>
          <a:xfrm>
            <a:off x="6253412" y="342900"/>
            <a:ext cx="2319000" cy="897600"/>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chemeClr val="accent1"/>
              </a:buClr>
              <a:buSzPts val="1400"/>
              <a:buFont typeface="Cabin"/>
              <a:buNone/>
              <a:defRPr b="1" i="0" sz="1400" u="none" cap="none" strike="noStrike">
                <a:solidFill>
                  <a:schemeClr val="accent1"/>
                </a:solidFill>
                <a:latin typeface="Cabin"/>
                <a:ea typeface="Cabin"/>
                <a:cs typeface="Cabin"/>
                <a:sym typeface="Cabi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2" name="Shape 122"/>
          <p:cNvSpPr txBox="1"/>
          <p:nvPr>
            <p:ph idx="1" type="body"/>
          </p:nvPr>
        </p:nvSpPr>
        <p:spPr>
          <a:xfrm>
            <a:off x="6253412" y="1306002"/>
            <a:ext cx="2319000" cy="3123300"/>
          </a:xfrm>
          <a:prstGeom prst="rect">
            <a:avLst/>
          </a:prstGeom>
          <a:noFill/>
          <a:ln>
            <a:noFill/>
          </a:ln>
        </p:spPr>
        <p:txBody>
          <a:bodyPr anchorCtr="0" anchor="t" bIns="68575" lIns="68575" spcFirstLastPara="1" rIns="68575" wrap="square" tIns="68575"/>
          <a:lstStyle>
            <a:lvl1pPr indent="-228600" lvl="0" marL="457200" marR="0" rtl="0" algn="l">
              <a:lnSpc>
                <a:spcPct val="120000"/>
              </a:lnSpc>
              <a:spcBef>
                <a:spcPts val="900"/>
              </a:spcBef>
              <a:spcAft>
                <a:spcPts val="0"/>
              </a:spcAft>
              <a:buClr>
                <a:schemeClr val="dk2"/>
              </a:buClr>
              <a:buSzPts val="1200"/>
              <a:buFont typeface="Arial"/>
              <a:buNone/>
              <a:defRPr b="0" i="0" sz="1200" u="none" cap="none" strike="noStrike">
                <a:solidFill>
                  <a:schemeClr val="lt2"/>
                </a:solidFill>
                <a:latin typeface="Cabin"/>
                <a:ea typeface="Cabin"/>
                <a:cs typeface="Cabin"/>
                <a:sym typeface="Cabin"/>
              </a:defRPr>
            </a:lvl1pPr>
            <a:lvl2pPr indent="-228600" lvl="1" marL="914400" marR="0" rtl="0" algn="l">
              <a:lnSpc>
                <a:spcPct val="110000"/>
              </a:lnSpc>
              <a:spcBef>
                <a:spcPts val="500"/>
              </a:spcBef>
              <a:spcAft>
                <a:spcPts val="0"/>
              </a:spcAft>
              <a:buClr>
                <a:schemeClr val="dk2"/>
              </a:buClr>
              <a:buSzPts val="1100"/>
              <a:buFont typeface="Cabin"/>
              <a:buNone/>
              <a:defRPr b="0" i="0" sz="1100" u="none" cap="none" strike="noStrike">
                <a:solidFill>
                  <a:srgbClr val="595959"/>
                </a:solidFill>
                <a:latin typeface="Cabin"/>
                <a:ea typeface="Cabin"/>
                <a:cs typeface="Cabin"/>
                <a:sym typeface="Cabin"/>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rgbClr val="595959"/>
                </a:solidFill>
                <a:latin typeface="Cabin"/>
                <a:ea typeface="Cabin"/>
                <a:cs typeface="Cabin"/>
                <a:sym typeface="Cabin"/>
              </a:defRPr>
            </a:lvl3pPr>
            <a:lvl4pPr indent="-228600" lvl="3" marL="1828800" marR="0" rtl="0" algn="l">
              <a:lnSpc>
                <a:spcPct val="110000"/>
              </a:lnSpc>
              <a:spcBef>
                <a:spcPts val="500"/>
              </a:spcBef>
              <a:spcAft>
                <a:spcPts val="0"/>
              </a:spcAft>
              <a:buClr>
                <a:schemeClr val="dk2"/>
              </a:buClr>
              <a:buSzPts val="800"/>
              <a:buFont typeface="Cabin"/>
              <a:buNone/>
              <a:defRPr b="0" i="0" sz="800" u="none" cap="none" strike="noStrike">
                <a:solidFill>
                  <a:srgbClr val="595959"/>
                </a:solidFill>
                <a:latin typeface="Cabin"/>
                <a:ea typeface="Cabin"/>
                <a:cs typeface="Cabin"/>
                <a:sym typeface="Cabin"/>
              </a:defRPr>
            </a:lvl4pPr>
            <a:lvl5pPr indent="-228600" lvl="4" marL="2286000" marR="0" rtl="0" algn="l">
              <a:lnSpc>
                <a:spcPct val="110000"/>
              </a:lnSpc>
              <a:spcBef>
                <a:spcPts val="500"/>
              </a:spcBef>
              <a:spcAft>
                <a:spcPts val="0"/>
              </a:spcAft>
              <a:buClr>
                <a:schemeClr val="dk2"/>
              </a:buClr>
              <a:buSzPts val="800"/>
              <a:buFont typeface="Arial"/>
              <a:buNone/>
              <a:defRPr b="0" i="0" sz="800" u="none" cap="none" strike="noStrike">
                <a:solidFill>
                  <a:srgbClr val="595959"/>
                </a:solidFill>
                <a:latin typeface="Cabin"/>
                <a:ea typeface="Cabin"/>
                <a:cs typeface="Cabin"/>
                <a:sym typeface="Cabin"/>
              </a:defRPr>
            </a:lvl5pPr>
            <a:lvl6pPr indent="-228600" lvl="5" marL="2743200" marR="0" rtl="0" algn="l">
              <a:lnSpc>
                <a:spcPct val="110000"/>
              </a:lnSpc>
              <a:spcBef>
                <a:spcPts val="500"/>
              </a:spcBef>
              <a:spcAft>
                <a:spcPts val="0"/>
              </a:spcAft>
              <a:buClr>
                <a:schemeClr val="dk2"/>
              </a:buClr>
              <a:buSzPts val="800"/>
              <a:buFont typeface="Cabin"/>
              <a:buNone/>
              <a:defRPr b="0" i="0" sz="800" u="none" cap="none" strike="noStrike">
                <a:solidFill>
                  <a:srgbClr val="595959"/>
                </a:solidFill>
                <a:latin typeface="Cabin"/>
                <a:ea typeface="Cabin"/>
                <a:cs typeface="Cabin"/>
                <a:sym typeface="Cabin"/>
              </a:defRPr>
            </a:lvl6pPr>
            <a:lvl7pPr indent="-228600" lvl="6" marL="3200400" marR="0" rtl="0" algn="l">
              <a:lnSpc>
                <a:spcPct val="110000"/>
              </a:lnSpc>
              <a:spcBef>
                <a:spcPts val="500"/>
              </a:spcBef>
              <a:spcAft>
                <a:spcPts val="0"/>
              </a:spcAft>
              <a:buClr>
                <a:schemeClr val="dk2"/>
              </a:buClr>
              <a:buSzPts val="800"/>
              <a:buFont typeface="Arial"/>
              <a:buNone/>
              <a:defRPr b="0" i="0" sz="800" u="none" cap="none" strike="noStrike">
                <a:solidFill>
                  <a:srgbClr val="595959"/>
                </a:solidFill>
                <a:latin typeface="Cabin"/>
                <a:ea typeface="Cabin"/>
                <a:cs typeface="Cabin"/>
                <a:sym typeface="Cabin"/>
              </a:defRPr>
            </a:lvl7pPr>
            <a:lvl8pPr indent="-228600" lvl="7" marL="3657600" marR="0" rtl="0" algn="l">
              <a:lnSpc>
                <a:spcPct val="110000"/>
              </a:lnSpc>
              <a:spcBef>
                <a:spcPts val="500"/>
              </a:spcBef>
              <a:spcAft>
                <a:spcPts val="0"/>
              </a:spcAft>
              <a:buClr>
                <a:schemeClr val="dk2"/>
              </a:buClr>
              <a:buSzPts val="800"/>
              <a:buFont typeface="Cabin"/>
              <a:buNone/>
              <a:defRPr b="0" i="0" sz="800" u="none" cap="none" strike="noStrike">
                <a:solidFill>
                  <a:srgbClr val="595959"/>
                </a:solidFill>
                <a:latin typeface="Cabin"/>
                <a:ea typeface="Cabin"/>
                <a:cs typeface="Cabin"/>
                <a:sym typeface="Cabin"/>
              </a:defRPr>
            </a:lvl8pPr>
            <a:lvl9pPr indent="-228600" lvl="8" marL="4114800" marR="0" rtl="0" algn="l">
              <a:lnSpc>
                <a:spcPct val="110000"/>
              </a:lnSpc>
              <a:spcBef>
                <a:spcPts val="500"/>
              </a:spcBef>
              <a:spcAft>
                <a:spcPts val="0"/>
              </a:spcAft>
              <a:buClr>
                <a:schemeClr val="dk2"/>
              </a:buClr>
              <a:buSzPts val="800"/>
              <a:buFont typeface="Arial"/>
              <a:buNone/>
              <a:defRPr b="0" i="0" sz="800" u="none" cap="none" strike="noStrike">
                <a:solidFill>
                  <a:srgbClr val="595959"/>
                </a:solidFill>
                <a:latin typeface="Cabin"/>
                <a:ea typeface="Cabin"/>
                <a:cs typeface="Cabin"/>
                <a:sym typeface="Cabin"/>
              </a:defRPr>
            </a:lvl9pPr>
          </a:lstStyle>
          <a:p/>
        </p:txBody>
      </p:sp>
      <p:sp>
        <p:nvSpPr>
          <p:cNvPr id="123" name="Shape 123"/>
          <p:cNvSpPr txBox="1"/>
          <p:nvPr>
            <p:ph idx="10" type="dt"/>
          </p:nvPr>
        </p:nvSpPr>
        <p:spPr>
          <a:xfrm>
            <a:off x="574463" y="4781759"/>
            <a:ext cx="9243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24" name="Shape 124"/>
          <p:cNvSpPr txBox="1"/>
          <p:nvPr>
            <p:ph idx="11" type="ftr"/>
          </p:nvPr>
        </p:nvSpPr>
        <p:spPr>
          <a:xfrm>
            <a:off x="1577716" y="4781759"/>
            <a:ext cx="26115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25" name="Shape 125"/>
          <p:cNvSpPr txBox="1"/>
          <p:nvPr>
            <p:ph idx="12" type="sldNum"/>
          </p:nvPr>
        </p:nvSpPr>
        <p:spPr>
          <a:xfrm>
            <a:off x="4265676" y="4781759"/>
            <a:ext cx="9258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6" name="Shape 126"/>
        <p:cNvGrpSpPr/>
        <p:nvPr/>
      </p:nvGrpSpPr>
      <p:grpSpPr>
        <a:xfrm>
          <a:off x="0" y="0"/>
          <a:ext cx="0" cy="0"/>
          <a:chOff x="0" y="0"/>
          <a:chExt cx="0" cy="0"/>
        </a:xfrm>
      </p:grpSpPr>
      <p:sp>
        <p:nvSpPr>
          <p:cNvPr id="127" name="Shape 127"/>
          <p:cNvSpPr txBox="1"/>
          <p:nvPr>
            <p:ph type="title"/>
          </p:nvPr>
        </p:nvSpPr>
        <p:spPr>
          <a:xfrm>
            <a:off x="938759" y="286789"/>
            <a:ext cx="7633800" cy="11190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Shape 128"/>
          <p:cNvSpPr txBox="1"/>
          <p:nvPr>
            <p:ph idx="1" type="body"/>
          </p:nvPr>
        </p:nvSpPr>
        <p:spPr>
          <a:xfrm rot="5400000">
            <a:off x="3408000" y="-754799"/>
            <a:ext cx="2695200" cy="76338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129" name="Shape 129"/>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30" name="Shape 130"/>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31" name="Shape 131"/>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Shape 133"/>
          <p:cNvSpPr txBox="1"/>
          <p:nvPr>
            <p:ph type="title"/>
          </p:nvPr>
        </p:nvSpPr>
        <p:spPr>
          <a:xfrm rot="5400000">
            <a:off x="6009190" y="1827440"/>
            <a:ext cx="4200300" cy="11190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4" name="Shape 134"/>
          <p:cNvSpPr txBox="1"/>
          <p:nvPr>
            <p:ph idx="1" type="body"/>
          </p:nvPr>
        </p:nvSpPr>
        <p:spPr>
          <a:xfrm rot="5400000">
            <a:off x="1990114" y="-760211"/>
            <a:ext cx="4200300" cy="62943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135" name="Shape 135"/>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36" name="Shape 136"/>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137" name="Shape 137"/>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Shape 3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Shape 40"/>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2" name="Shape 52"/>
        <p:cNvGrpSpPr/>
        <p:nvPr/>
      </p:nvGrpSpPr>
      <p:grpSpPr>
        <a:xfrm>
          <a:off x="0" y="0"/>
          <a:ext cx="0" cy="0"/>
          <a:chOff x="0" y="0"/>
          <a:chExt cx="0" cy="0"/>
        </a:xfrm>
      </p:grpSpPr>
      <p:sp>
        <p:nvSpPr>
          <p:cNvPr id="53" name="Shape 53"/>
          <p:cNvSpPr txBox="1"/>
          <p:nvPr>
            <p:ph type="title"/>
          </p:nvPr>
        </p:nvSpPr>
        <p:spPr>
          <a:xfrm>
            <a:off x="938759" y="286789"/>
            <a:ext cx="7633800" cy="11190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2"/>
              </a:buClr>
              <a:buSzPts val="3800"/>
              <a:buFont typeface="Impact"/>
              <a:buNone/>
              <a:defRPr b="0" i="0" sz="3800" u="none" cap="none" strike="noStrike">
                <a:solidFill>
                  <a:schemeClr val="dk2"/>
                </a:solidFill>
                <a:latin typeface="Impact"/>
                <a:ea typeface="Impact"/>
                <a:cs typeface="Impact"/>
                <a:sym typeface="Impac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4" name="Shape 54"/>
          <p:cNvSpPr txBox="1"/>
          <p:nvPr>
            <p:ph idx="1" type="body"/>
          </p:nvPr>
        </p:nvSpPr>
        <p:spPr>
          <a:xfrm>
            <a:off x="938759" y="1714501"/>
            <a:ext cx="7633800" cy="2695200"/>
          </a:xfrm>
          <a:prstGeom prst="rect">
            <a:avLst/>
          </a:prstGeom>
          <a:noFill/>
          <a:ln>
            <a:noFill/>
          </a:ln>
        </p:spPr>
        <p:txBody>
          <a:bodyPr anchorCtr="0" anchor="t" bIns="68575" lIns="68575" spcFirstLastPara="1" rIns="68575" wrap="square" tIns="68575"/>
          <a:lstStyle>
            <a:lvl1pPr indent="-323850" lvl="0" marL="457200" marR="0" rtl="0" algn="l">
              <a:lnSpc>
                <a:spcPct val="110000"/>
              </a:lnSpc>
              <a:spcBef>
                <a:spcPts val="50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7500" lvl="1" marL="914400" marR="0" rtl="0" algn="l">
              <a:lnSpc>
                <a:spcPct val="110000"/>
              </a:lnSpc>
              <a:spcBef>
                <a:spcPts val="500"/>
              </a:spcBef>
              <a:spcAft>
                <a:spcPts val="0"/>
              </a:spcAft>
              <a:buClr>
                <a:schemeClr val="dk2"/>
              </a:buClr>
              <a:buSzPts val="1400"/>
              <a:buFont typeface="Cabin"/>
              <a:buChar char="–"/>
              <a:defRPr b="0" i="0" sz="1400" u="none" cap="none" strike="noStrike">
                <a:solidFill>
                  <a:srgbClr val="595959"/>
                </a:solidFill>
                <a:latin typeface="Cabin"/>
                <a:ea typeface="Cabin"/>
                <a:cs typeface="Cabin"/>
                <a:sym typeface="Cabin"/>
              </a:defRPr>
            </a:lvl2pPr>
            <a:lvl3pPr indent="-304800" lvl="2" marL="1371600" marR="0" rtl="0" algn="l">
              <a:lnSpc>
                <a:spcPct val="110000"/>
              </a:lnSpc>
              <a:spcBef>
                <a:spcPts val="50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8450" lvl="3" marL="18288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4pPr>
            <a:lvl5pPr indent="-298450" lvl="4" marL="22860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5pPr>
            <a:lvl6pPr indent="-298450" lvl="5" marL="27432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6pPr>
            <a:lvl7pPr indent="-298450" lvl="6" marL="32004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7pPr>
            <a:lvl8pPr indent="-298450" lvl="7" marL="3657600" marR="0" rtl="0" algn="l">
              <a:lnSpc>
                <a:spcPct val="110000"/>
              </a:lnSpc>
              <a:spcBef>
                <a:spcPts val="500"/>
              </a:spcBef>
              <a:spcAft>
                <a:spcPts val="0"/>
              </a:spcAft>
              <a:buClr>
                <a:schemeClr val="dk2"/>
              </a:buClr>
              <a:buSzPts val="1100"/>
              <a:buFont typeface="Cabin"/>
              <a:buChar char="–"/>
              <a:defRPr b="0" i="0" sz="1100" u="none" cap="none" strike="noStrike">
                <a:solidFill>
                  <a:srgbClr val="595959"/>
                </a:solidFill>
                <a:latin typeface="Cabin"/>
                <a:ea typeface="Cabin"/>
                <a:cs typeface="Cabin"/>
                <a:sym typeface="Cabin"/>
              </a:defRPr>
            </a:lvl8pPr>
            <a:lvl9pPr indent="-298450" lvl="8" marL="4114800" marR="0" rtl="0" algn="l">
              <a:lnSpc>
                <a:spcPct val="110000"/>
              </a:lnSpc>
              <a:spcBef>
                <a:spcPts val="500"/>
              </a:spcBef>
              <a:spcAft>
                <a:spcPts val="0"/>
              </a:spcAft>
              <a:buClr>
                <a:schemeClr val="dk2"/>
              </a:buClr>
              <a:buSzPts val="1100"/>
              <a:buFont typeface="Arial"/>
              <a:buChar char="•"/>
              <a:defRPr b="0" i="0" sz="1100" u="none" cap="none" strike="noStrike">
                <a:solidFill>
                  <a:srgbClr val="595959"/>
                </a:solidFill>
                <a:latin typeface="Cabin"/>
                <a:ea typeface="Cabin"/>
                <a:cs typeface="Cabin"/>
                <a:sym typeface="Cabin"/>
              </a:defRPr>
            </a:lvl9pPr>
          </a:lstStyle>
          <a:p/>
        </p:txBody>
      </p:sp>
      <p:sp>
        <p:nvSpPr>
          <p:cNvPr id="55" name="Shape 55"/>
          <p:cNvSpPr txBox="1"/>
          <p:nvPr>
            <p:ph idx="10" type="dt"/>
          </p:nvPr>
        </p:nvSpPr>
        <p:spPr>
          <a:xfrm>
            <a:off x="938759" y="4781759"/>
            <a:ext cx="1747200" cy="261600"/>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56" name="Shape 56"/>
          <p:cNvSpPr txBox="1"/>
          <p:nvPr>
            <p:ph idx="11" type="ftr"/>
          </p:nvPr>
        </p:nvSpPr>
        <p:spPr>
          <a:xfrm>
            <a:off x="3028950" y="4781759"/>
            <a:ext cx="3086100" cy="259500"/>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595959"/>
                </a:solidFill>
                <a:latin typeface="Cabin"/>
                <a:ea typeface="Cabin"/>
                <a:cs typeface="Cabin"/>
                <a:sym typeface="Cabin"/>
              </a:defRPr>
            </a:lvl1pPr>
            <a:lvl2pPr lvl="1" marR="0" rtl="0" algn="l">
              <a:spcBef>
                <a:spcPts val="0"/>
              </a:spcBef>
              <a:spcAft>
                <a:spcPts val="0"/>
              </a:spcAft>
              <a:buSzPts val="1100"/>
              <a:buNone/>
              <a:defRPr b="0" i="0" sz="1400" u="none" cap="none" strike="noStrike">
                <a:solidFill>
                  <a:schemeClr val="dk1"/>
                </a:solidFill>
                <a:latin typeface="Cabin"/>
                <a:ea typeface="Cabin"/>
                <a:cs typeface="Cabin"/>
                <a:sym typeface="Cabin"/>
              </a:defRPr>
            </a:lvl2pPr>
            <a:lvl3pPr lvl="2" marR="0" rtl="0" algn="l">
              <a:spcBef>
                <a:spcPts val="0"/>
              </a:spcBef>
              <a:spcAft>
                <a:spcPts val="0"/>
              </a:spcAft>
              <a:buSzPts val="1100"/>
              <a:buNone/>
              <a:defRPr b="0" i="0" sz="1400" u="none" cap="none" strike="noStrike">
                <a:solidFill>
                  <a:schemeClr val="dk1"/>
                </a:solidFill>
                <a:latin typeface="Cabin"/>
                <a:ea typeface="Cabin"/>
                <a:cs typeface="Cabin"/>
                <a:sym typeface="Cabin"/>
              </a:defRPr>
            </a:lvl3pPr>
            <a:lvl4pPr lvl="3" marR="0" rtl="0" algn="l">
              <a:spcBef>
                <a:spcPts val="0"/>
              </a:spcBef>
              <a:spcAft>
                <a:spcPts val="0"/>
              </a:spcAft>
              <a:buSzPts val="1100"/>
              <a:buNone/>
              <a:defRPr b="0" i="0" sz="1400" u="none" cap="none" strike="noStrike">
                <a:solidFill>
                  <a:schemeClr val="dk1"/>
                </a:solidFill>
                <a:latin typeface="Cabin"/>
                <a:ea typeface="Cabin"/>
                <a:cs typeface="Cabin"/>
                <a:sym typeface="Cabin"/>
              </a:defRPr>
            </a:lvl4pPr>
            <a:lvl5pPr lvl="4" marR="0" rtl="0" algn="l">
              <a:spcBef>
                <a:spcPts val="0"/>
              </a:spcBef>
              <a:spcAft>
                <a:spcPts val="0"/>
              </a:spcAft>
              <a:buSzPts val="1100"/>
              <a:buNone/>
              <a:defRPr b="0" i="0" sz="1400" u="none" cap="none" strike="noStrike">
                <a:solidFill>
                  <a:schemeClr val="dk1"/>
                </a:solidFill>
                <a:latin typeface="Cabin"/>
                <a:ea typeface="Cabin"/>
                <a:cs typeface="Cabin"/>
                <a:sym typeface="Cabin"/>
              </a:defRPr>
            </a:lvl5pPr>
            <a:lvl6pPr lvl="5" marR="0" rtl="0" algn="l">
              <a:spcBef>
                <a:spcPts val="0"/>
              </a:spcBef>
              <a:spcAft>
                <a:spcPts val="0"/>
              </a:spcAft>
              <a:buSzPts val="1100"/>
              <a:buNone/>
              <a:defRPr b="0" i="0" sz="1400" u="none" cap="none" strike="noStrike">
                <a:solidFill>
                  <a:schemeClr val="dk1"/>
                </a:solidFill>
                <a:latin typeface="Cabin"/>
                <a:ea typeface="Cabin"/>
                <a:cs typeface="Cabin"/>
                <a:sym typeface="Cabin"/>
              </a:defRPr>
            </a:lvl6pPr>
            <a:lvl7pPr lvl="6" marR="0" rtl="0" algn="l">
              <a:spcBef>
                <a:spcPts val="0"/>
              </a:spcBef>
              <a:spcAft>
                <a:spcPts val="0"/>
              </a:spcAft>
              <a:buSzPts val="1100"/>
              <a:buNone/>
              <a:defRPr b="0" i="0" sz="1400" u="none" cap="none" strike="noStrike">
                <a:solidFill>
                  <a:schemeClr val="dk1"/>
                </a:solidFill>
                <a:latin typeface="Cabin"/>
                <a:ea typeface="Cabin"/>
                <a:cs typeface="Cabin"/>
                <a:sym typeface="Cabin"/>
              </a:defRPr>
            </a:lvl7pPr>
            <a:lvl8pPr lvl="7" marR="0" rtl="0" algn="l">
              <a:spcBef>
                <a:spcPts val="0"/>
              </a:spcBef>
              <a:spcAft>
                <a:spcPts val="0"/>
              </a:spcAft>
              <a:buSzPts val="1100"/>
              <a:buNone/>
              <a:defRPr b="0" i="0" sz="1400" u="none" cap="none" strike="noStrike">
                <a:solidFill>
                  <a:schemeClr val="dk1"/>
                </a:solidFill>
                <a:latin typeface="Cabin"/>
                <a:ea typeface="Cabin"/>
                <a:cs typeface="Cabin"/>
                <a:sym typeface="Cabin"/>
              </a:defRPr>
            </a:lvl8pPr>
            <a:lvl9pPr lvl="8" marR="0" rtl="0" algn="l">
              <a:spcBef>
                <a:spcPts val="0"/>
              </a:spcBef>
              <a:spcAft>
                <a:spcPts val="0"/>
              </a:spcAft>
              <a:buSzPts val="1100"/>
              <a:buNone/>
              <a:defRPr b="0" i="0" sz="1400" u="none" cap="none" strike="noStrike">
                <a:solidFill>
                  <a:schemeClr val="dk1"/>
                </a:solidFill>
                <a:latin typeface="Cabin"/>
                <a:ea typeface="Cabin"/>
                <a:cs typeface="Cabin"/>
                <a:sym typeface="Cabin"/>
              </a:defRPr>
            </a:lvl9pPr>
          </a:lstStyle>
          <a:p/>
        </p:txBody>
      </p:sp>
      <p:sp>
        <p:nvSpPr>
          <p:cNvPr id="57" name="Shape 57"/>
          <p:cNvSpPr txBox="1"/>
          <p:nvPr>
            <p:ph idx="12" type="sldNum"/>
          </p:nvPr>
        </p:nvSpPr>
        <p:spPr>
          <a:xfrm>
            <a:off x="6457951" y="4781759"/>
            <a:ext cx="2114400" cy="259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bin"/>
                <a:ea typeface="Cabin"/>
                <a:cs typeface="Cabin"/>
                <a:sym typeface="Cabin"/>
              </a:defRPr>
            </a:lvl1pPr>
            <a:lvl2pPr indent="0" lvl="1" marL="0" marR="0" rtl="0" algn="r">
              <a:spcBef>
                <a:spcPts val="0"/>
              </a:spcBef>
              <a:buNone/>
              <a:defRPr b="0" i="0" sz="900" u="none" cap="none" strike="noStrike">
                <a:solidFill>
                  <a:srgbClr val="595959"/>
                </a:solidFill>
                <a:latin typeface="Cabin"/>
                <a:ea typeface="Cabin"/>
                <a:cs typeface="Cabin"/>
                <a:sym typeface="Cabin"/>
              </a:defRPr>
            </a:lvl2pPr>
            <a:lvl3pPr indent="0" lvl="2" marL="0" marR="0" rtl="0" algn="r">
              <a:spcBef>
                <a:spcPts val="0"/>
              </a:spcBef>
              <a:buNone/>
              <a:defRPr b="0" i="0" sz="900" u="none" cap="none" strike="noStrike">
                <a:solidFill>
                  <a:srgbClr val="595959"/>
                </a:solidFill>
                <a:latin typeface="Cabin"/>
                <a:ea typeface="Cabin"/>
                <a:cs typeface="Cabin"/>
                <a:sym typeface="Cabin"/>
              </a:defRPr>
            </a:lvl3pPr>
            <a:lvl4pPr indent="0" lvl="3" marL="0" marR="0" rtl="0" algn="r">
              <a:spcBef>
                <a:spcPts val="0"/>
              </a:spcBef>
              <a:buNone/>
              <a:defRPr b="0" i="0" sz="900" u="none" cap="none" strike="noStrike">
                <a:solidFill>
                  <a:srgbClr val="595959"/>
                </a:solidFill>
                <a:latin typeface="Cabin"/>
                <a:ea typeface="Cabin"/>
                <a:cs typeface="Cabin"/>
                <a:sym typeface="Cabin"/>
              </a:defRPr>
            </a:lvl4pPr>
            <a:lvl5pPr indent="0" lvl="4" marL="0" marR="0" rtl="0" algn="r">
              <a:spcBef>
                <a:spcPts val="0"/>
              </a:spcBef>
              <a:buNone/>
              <a:defRPr b="0" i="0" sz="900" u="none" cap="none" strike="noStrike">
                <a:solidFill>
                  <a:srgbClr val="595959"/>
                </a:solidFill>
                <a:latin typeface="Cabin"/>
                <a:ea typeface="Cabin"/>
                <a:cs typeface="Cabin"/>
                <a:sym typeface="Cabin"/>
              </a:defRPr>
            </a:lvl5pPr>
            <a:lvl6pPr indent="0" lvl="5" marL="0" marR="0" rtl="0" algn="r">
              <a:spcBef>
                <a:spcPts val="0"/>
              </a:spcBef>
              <a:buNone/>
              <a:defRPr b="0" i="0" sz="900" u="none" cap="none" strike="noStrike">
                <a:solidFill>
                  <a:srgbClr val="595959"/>
                </a:solidFill>
                <a:latin typeface="Cabin"/>
                <a:ea typeface="Cabin"/>
                <a:cs typeface="Cabin"/>
                <a:sym typeface="Cabin"/>
              </a:defRPr>
            </a:lvl6pPr>
            <a:lvl7pPr indent="0" lvl="6" marL="0" marR="0" rtl="0" algn="r">
              <a:spcBef>
                <a:spcPts val="0"/>
              </a:spcBef>
              <a:buNone/>
              <a:defRPr b="0" i="0" sz="900" u="none" cap="none" strike="noStrike">
                <a:solidFill>
                  <a:srgbClr val="595959"/>
                </a:solidFill>
                <a:latin typeface="Cabin"/>
                <a:ea typeface="Cabin"/>
                <a:cs typeface="Cabin"/>
                <a:sym typeface="Cabin"/>
              </a:defRPr>
            </a:lvl7pPr>
            <a:lvl8pPr indent="0" lvl="7" marL="0" marR="0" rtl="0" algn="r">
              <a:spcBef>
                <a:spcPts val="0"/>
              </a:spcBef>
              <a:buNone/>
              <a:defRPr b="0" i="0" sz="900" u="none" cap="none" strike="noStrike">
                <a:solidFill>
                  <a:srgbClr val="595959"/>
                </a:solidFill>
                <a:latin typeface="Cabin"/>
                <a:ea typeface="Cabin"/>
                <a:cs typeface="Cabin"/>
                <a:sym typeface="Cabin"/>
              </a:defRPr>
            </a:lvl8pPr>
            <a:lvl9pPr indent="0" lvl="8" marL="0" marR="0" rtl="0" algn="r">
              <a:spcBef>
                <a:spcPts val="0"/>
              </a:spcBef>
              <a:buNone/>
              <a:defRPr b="0" i="0" sz="900" u="none" cap="none" strike="noStrike">
                <a:solidFill>
                  <a:srgbClr val="595959"/>
                </a:solidFill>
                <a:latin typeface="Cabin"/>
                <a:ea typeface="Cabin"/>
                <a:cs typeface="Cabin"/>
                <a:sym typeface="Cabin"/>
              </a:defRPr>
            </a:lvl9pPr>
          </a:lstStyle>
          <a:p>
            <a:pPr indent="0" lvl="0" marL="0">
              <a:spcBef>
                <a:spcPts val="0"/>
              </a:spcBef>
              <a:spcAft>
                <a:spcPts val="0"/>
              </a:spcAft>
              <a:buNone/>
            </a:pPr>
            <a:fld id="{00000000-1234-1234-1234-123412341234}" type="slidenum">
              <a:rPr lang="en"/>
              <a:t>‹#›</a:t>
            </a:fld>
            <a:endParaRPr/>
          </a:p>
        </p:txBody>
      </p:sp>
      <p:sp>
        <p:nvSpPr>
          <p:cNvPr id="58" name="Shape 58" title="Left scallop edge"/>
          <p:cNvSpPr/>
          <p:nvPr/>
        </p:nvSpPr>
        <p:spPr>
          <a:xfrm>
            <a:off x="0" y="0"/>
            <a:ext cx="664369" cy="5143500"/>
          </a:xfrm>
          <a:custGeom>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59" name="Shape 59" title="right edge border"/>
          <p:cNvSpPr/>
          <p:nvPr/>
        </p:nvSpPr>
        <p:spPr>
          <a:xfrm>
            <a:off x="8931402" y="0"/>
            <a:ext cx="2127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94">
          <p15:clr>
            <a:srgbClr val="F26B43"/>
          </p15:clr>
        </p15:guide>
        <p15:guide id="2" pos="5400">
          <p15:clr>
            <a:srgbClr val="F26B43"/>
          </p15:clr>
        </p15:guide>
        <p15:guide id="3" orient="horz" pos="3006">
          <p15:clr>
            <a:srgbClr val="F26B43"/>
          </p15:clr>
        </p15:guide>
        <p15:guide id="4" orient="horz" pos="1080">
          <p15:clr>
            <a:srgbClr val="F26B43"/>
          </p15:clr>
        </p15:guide>
        <p15:guide id="5" orient="horz" pos="2790">
          <p15:clr>
            <a:srgbClr val="F26B43"/>
          </p15:clr>
        </p15:guide>
        <p15:guide id="6" orient="horz"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www.allprodad.com/a-house-divid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youtube.com/watch?v=RIjefcYYwU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childdevelopmentinfo.com/how-to-be-a-parent/dads-in-school-tips-for-getting-involved-in-your-childs-education/" TargetMode="External"/><Relationship Id="rId4" Type="http://schemas.openxmlformats.org/officeDocument/2006/relationships/hyperlink" Target="https://nces.ed.gov/pubs2009/attendancedata/chapter1a.asp" TargetMode="External"/><Relationship Id="rId5" Type="http://schemas.openxmlformats.org/officeDocument/2006/relationships/hyperlink" Target="https://thebestschools.org/magazine/why-schools-need-da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nces.ed.gov/pubs98/9812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ctrTitle"/>
          </p:nvPr>
        </p:nvSpPr>
        <p:spPr>
          <a:xfrm>
            <a:off x="735850" y="423775"/>
            <a:ext cx="8317800" cy="2642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7200">
                <a:solidFill>
                  <a:srgbClr val="0000FF"/>
                </a:solidFill>
              </a:rPr>
              <a:t>Positive Parenting</a:t>
            </a:r>
            <a:endParaRPr sz="7200">
              <a:solidFill>
                <a:srgbClr val="0000FF"/>
              </a:solidFill>
            </a:endParaRPr>
          </a:p>
          <a:p>
            <a:pPr indent="0" lvl="0" marL="0">
              <a:spcBef>
                <a:spcPts val="0"/>
              </a:spcBef>
              <a:spcAft>
                <a:spcPts val="0"/>
              </a:spcAft>
              <a:buNone/>
            </a:pPr>
            <a:r>
              <a:rPr lang="en" sz="6000">
                <a:solidFill>
                  <a:srgbClr val="0000FF"/>
                </a:solidFill>
              </a:rPr>
              <a:t>PBIS for dads </a:t>
            </a:r>
            <a:endParaRPr sz="6000">
              <a:solidFill>
                <a:srgbClr val="0000FF"/>
              </a:solidFill>
            </a:endParaRPr>
          </a:p>
        </p:txBody>
      </p:sp>
      <p:sp>
        <p:nvSpPr>
          <p:cNvPr id="143" name="Shape 143"/>
          <p:cNvSpPr txBox="1"/>
          <p:nvPr>
            <p:ph idx="1" type="subTitle"/>
          </p:nvPr>
        </p:nvSpPr>
        <p:spPr>
          <a:xfrm>
            <a:off x="311700" y="3697675"/>
            <a:ext cx="8520600" cy="1121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LaThomas Willis - Wyandotte Public Schools</a:t>
            </a:r>
            <a:endParaRPr/>
          </a:p>
          <a:p>
            <a:pPr indent="0" lvl="0" marL="0">
              <a:spcBef>
                <a:spcPts val="0"/>
              </a:spcBef>
              <a:spcAft>
                <a:spcPts val="0"/>
              </a:spcAft>
              <a:buNone/>
            </a:pPr>
            <a:r>
              <a:rPr lang="en"/>
              <a:t>Derek Nowka - Lincoln Park Public Schools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938756" y="-1"/>
            <a:ext cx="7633800" cy="814200"/>
          </a:xfrm>
          <a:prstGeom prst="rect">
            <a:avLst/>
          </a:prstGeom>
        </p:spPr>
        <p:txBody>
          <a:bodyPr anchorCtr="0" anchor="t" bIns="68575" lIns="68575" spcFirstLastPara="1" rIns="68575" wrap="square" tIns="68575">
            <a:noAutofit/>
          </a:bodyPr>
          <a:lstStyle/>
          <a:p>
            <a:pPr indent="0" lvl="0" marL="0" rtl="0">
              <a:lnSpc>
                <a:spcPct val="100000"/>
              </a:lnSpc>
              <a:spcBef>
                <a:spcPts val="1800"/>
              </a:spcBef>
              <a:spcAft>
                <a:spcPts val="500"/>
              </a:spcAft>
              <a:buClr>
                <a:schemeClr val="dk1"/>
              </a:buClr>
              <a:buSzPts val="800"/>
              <a:buFont typeface="Arial"/>
              <a:buNone/>
            </a:pPr>
            <a:r>
              <a:rPr b="1" lang="en" sz="3200">
                <a:solidFill>
                  <a:srgbClr val="222222"/>
                </a:solidFill>
              </a:rPr>
              <a:t>10 Ways To Be A Role Model To Your Children</a:t>
            </a:r>
            <a:endParaRPr/>
          </a:p>
        </p:txBody>
      </p:sp>
      <p:sp>
        <p:nvSpPr>
          <p:cNvPr id="197" name="Shape 197"/>
          <p:cNvSpPr txBox="1"/>
          <p:nvPr>
            <p:ph idx="1" type="body"/>
          </p:nvPr>
        </p:nvSpPr>
        <p:spPr>
          <a:xfrm>
            <a:off x="938756" y="889106"/>
            <a:ext cx="7633800" cy="3520500"/>
          </a:xfrm>
          <a:prstGeom prst="rect">
            <a:avLst/>
          </a:prstGeom>
        </p:spPr>
        <p:txBody>
          <a:bodyPr anchorCtr="0" anchor="t" bIns="68575" lIns="68575" spcFirstLastPara="1" rIns="68575" wrap="square" tIns="68575">
            <a:noAutofit/>
          </a:bodyPr>
          <a:lstStyle/>
          <a:p>
            <a:pPr indent="0" lvl="0" marL="0" rtl="0">
              <a:lnSpc>
                <a:spcPct val="160000"/>
              </a:lnSpc>
              <a:spcBef>
                <a:spcPts val="0"/>
              </a:spcBef>
              <a:spcAft>
                <a:spcPts val="0"/>
              </a:spcAft>
              <a:buClr>
                <a:schemeClr val="dk1"/>
              </a:buClr>
              <a:buSzPts val="800"/>
              <a:buFont typeface="Arial"/>
              <a:buNone/>
            </a:pPr>
            <a:r>
              <a:rPr lang="en" sz="1100">
                <a:solidFill>
                  <a:srgbClr val="222222"/>
                </a:solidFill>
              </a:rPr>
              <a:t>5. Self-Control</a:t>
            </a:r>
            <a:endParaRPr sz="1100">
              <a:solidFill>
                <a:srgbClr val="222222"/>
              </a:solidFill>
            </a:endParaRPr>
          </a:p>
          <a:p>
            <a:pPr indent="0" lvl="0" marL="0" rtl="0">
              <a:lnSpc>
                <a:spcPct val="160000"/>
              </a:lnSpc>
              <a:spcBef>
                <a:spcPts val="0"/>
              </a:spcBef>
              <a:spcAft>
                <a:spcPts val="0"/>
              </a:spcAft>
              <a:buClr>
                <a:schemeClr val="dk1"/>
              </a:buClr>
              <a:buSzPts val="800"/>
              <a:buFont typeface="Arial"/>
              <a:buNone/>
            </a:pPr>
            <a:r>
              <a:rPr lang="en" sz="1100">
                <a:solidFill>
                  <a:srgbClr val="222222"/>
                </a:solidFill>
              </a:rPr>
              <a:t>Releasing our emotions, whatever they may be, is healthy and reduces stress. How we go about doing that in front of our children, however, has major consequences. As difficult as it can be, it is essential to practice self-control at all times in front of our children. Bite your tongue and control that temper. If need be, take it out in the gym or go for a long run.</a:t>
            </a:r>
            <a:endParaRPr sz="1100">
              <a:solidFill>
                <a:srgbClr val="222222"/>
              </a:solidFill>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rPr>
              <a:t>6. Right Relationships</a:t>
            </a:r>
            <a:endParaRPr sz="1100">
              <a:solidFill>
                <a:srgbClr val="222222"/>
              </a:solidFill>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rPr>
              <a:t>We have many important relationships and </a:t>
            </a:r>
            <a:r>
              <a:rPr lang="en" sz="1100" u="sng">
                <a:solidFill>
                  <a:srgbClr val="D60909"/>
                </a:solidFill>
                <a:hlinkClick r:id="rId3"/>
              </a:rPr>
              <a:t>not all of them are going to be pleasant</a:t>
            </a:r>
            <a:r>
              <a:rPr lang="en" sz="1100">
                <a:solidFill>
                  <a:srgbClr val="222222"/>
                </a:solidFill>
              </a:rPr>
              <a:t>. Maybe there are issues with your parents, stepparents, brothers, sisters, or ex-wife. Forgive and give grace. Seek to be right in your relationships over being right. Make it as hard as possible for anyone to say anything bad about you. Be an initiator and take always personal responsibility first.</a:t>
            </a:r>
            <a:endParaRPr sz="1100">
              <a:solidFill>
                <a:srgbClr val="222222"/>
              </a:solidFill>
            </a:endParaRPr>
          </a:p>
          <a:p>
            <a:pPr indent="0" lvl="0" marL="0" rtl="0">
              <a:lnSpc>
                <a:spcPct val="100000"/>
              </a:lnSpc>
              <a:spcBef>
                <a:spcPts val="1400"/>
              </a:spcBef>
              <a:spcAft>
                <a:spcPts val="0"/>
              </a:spcAft>
              <a:buNone/>
            </a:pPr>
            <a:r>
              <a:rPr lang="en" sz="1100">
                <a:solidFill>
                  <a:srgbClr val="222222"/>
                </a:solidFill>
              </a:rPr>
              <a:t>7. Respect and Listening</a:t>
            </a:r>
            <a:endParaRPr sz="1100">
              <a:solidFill>
                <a:srgbClr val="222222"/>
              </a:solidFill>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rPr>
              <a:t>If you want to teach your kids how to be confident, it starts with showing them respect for who they are and listening to their own unique thoughts. This is a tough aspect of leadership, but the best leaders listen carefully and talk far less. Open your mind and your ears to what your children are telling you. They will, in turn, learn to do the same later in life.</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938756" y="145521"/>
            <a:ext cx="7633800" cy="726900"/>
          </a:xfrm>
          <a:prstGeom prst="rect">
            <a:avLst/>
          </a:prstGeom>
        </p:spPr>
        <p:txBody>
          <a:bodyPr anchorCtr="0" anchor="t" bIns="68575" lIns="68575" spcFirstLastPara="1" rIns="68575" wrap="square" tIns="68575">
            <a:noAutofit/>
          </a:bodyPr>
          <a:lstStyle/>
          <a:p>
            <a:pPr indent="0" lvl="0" marL="0" rtl="0">
              <a:lnSpc>
                <a:spcPct val="100000"/>
              </a:lnSpc>
              <a:spcBef>
                <a:spcPts val="1800"/>
              </a:spcBef>
              <a:spcAft>
                <a:spcPts val="500"/>
              </a:spcAft>
              <a:buClr>
                <a:schemeClr val="dk1"/>
              </a:buClr>
              <a:buSzPts val="800"/>
              <a:buFont typeface="Arial"/>
              <a:buNone/>
            </a:pPr>
            <a:r>
              <a:rPr b="1" lang="en" sz="3200">
                <a:solidFill>
                  <a:srgbClr val="222222"/>
                </a:solidFill>
              </a:rPr>
              <a:t>10 Ways To Be A Role Model To Your Children</a:t>
            </a:r>
            <a:endParaRPr/>
          </a:p>
        </p:txBody>
      </p:sp>
      <p:sp>
        <p:nvSpPr>
          <p:cNvPr id="203" name="Shape 203"/>
          <p:cNvSpPr txBox="1"/>
          <p:nvPr>
            <p:ph idx="1" type="body"/>
          </p:nvPr>
        </p:nvSpPr>
        <p:spPr>
          <a:xfrm>
            <a:off x="938756" y="872494"/>
            <a:ext cx="7633800" cy="3487500"/>
          </a:xfrm>
          <a:prstGeom prst="rect">
            <a:avLst/>
          </a:prstGeom>
        </p:spPr>
        <p:txBody>
          <a:bodyPr anchorCtr="0" anchor="t" bIns="68575" lIns="68575" spcFirstLastPara="1" rIns="68575" wrap="square" tIns="68575">
            <a:noAutofit/>
          </a:bodyPr>
          <a:lstStyle/>
          <a:p>
            <a:pPr indent="0" lvl="0" marL="0" rtl="0">
              <a:lnSpc>
                <a:spcPct val="100000"/>
              </a:lnSpc>
              <a:spcBef>
                <a:spcPts val="1400"/>
              </a:spcBef>
              <a:spcAft>
                <a:spcPts val="0"/>
              </a:spcAft>
              <a:buClr>
                <a:schemeClr val="dk1"/>
              </a:buClr>
              <a:buSzPts val="800"/>
              <a:buFont typeface="Arial"/>
              <a:buNone/>
            </a:pPr>
            <a:r>
              <a:rPr lang="en" sz="1100">
                <a:solidFill>
                  <a:srgbClr val="222222"/>
                </a:solidFill>
              </a:rPr>
              <a:t>8. Positive Attitude</a:t>
            </a:r>
            <a:endParaRPr sz="1100">
              <a:solidFill>
                <a:srgbClr val="222222"/>
              </a:solidFill>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rPr>
              <a:t>There is plenty of negativity to be found in society today. Do not add to the daily chorus your child experiences. Instead, display a positive and reassuring attitude and optimism. They need to be able to look at you and know that you are a believer and not a cynic.</a:t>
            </a:r>
            <a:endParaRPr sz="1100">
              <a:solidFill>
                <a:srgbClr val="222222"/>
              </a:solidFill>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rPr>
              <a:t>9. Goal Setting</a:t>
            </a:r>
            <a:endParaRPr sz="1100">
              <a:solidFill>
                <a:srgbClr val="222222"/>
              </a:solidFill>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rPr>
              <a:t>Setting goals is important to give us a benchmark of where we are going and the progress we are making. Implementing and achieving those goals are of equal importance. When our kids see us moving along exactly according to plan, it shows them the importance of organization and self-discipline in their daily life. Help them come up with their own set of goals and praise them when the goals are met.</a:t>
            </a:r>
            <a:endParaRPr sz="1100">
              <a:solidFill>
                <a:srgbClr val="222222"/>
              </a:solidFill>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rPr>
              <a:t>10. Walk the Talk</a:t>
            </a:r>
            <a:endParaRPr sz="1100">
              <a:solidFill>
                <a:srgbClr val="222222"/>
              </a:solidFill>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rPr>
              <a:t>The single most important aspect of being your children’s role model is to always say what you mean and mean what you say. Walk the talk. Back up your words with visible and concrete action and be a man of integrity and value. Actions speak volumes. “Well done is better than well said.” – </a:t>
            </a:r>
            <a:r>
              <a:rPr i="1" lang="en" sz="1100">
                <a:solidFill>
                  <a:srgbClr val="222222"/>
                </a:solidFill>
              </a:rPr>
              <a:t>Benjamin Franklin</a:t>
            </a:r>
            <a:endParaRPr i="1"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938759" y="286789"/>
            <a:ext cx="7633800" cy="1119000"/>
          </a:xfrm>
          <a:prstGeom prst="rect">
            <a:avLst/>
          </a:prstGeom>
        </p:spPr>
        <p:txBody>
          <a:bodyPr anchorCtr="0" anchor="t" bIns="68575" lIns="68575" spcFirstLastPara="1" rIns="68575" wrap="square" tIns="68575">
            <a:noAutofit/>
          </a:bodyPr>
          <a:lstStyle/>
          <a:p>
            <a:pPr indent="0" lvl="0" marL="0" rtl="0">
              <a:spcBef>
                <a:spcPts val="0"/>
              </a:spcBef>
              <a:spcAft>
                <a:spcPts val="0"/>
              </a:spcAft>
              <a:buNone/>
            </a:pPr>
            <a:r>
              <a:rPr lang="en"/>
              <a:t>Great dads</a:t>
            </a:r>
            <a:endParaRPr/>
          </a:p>
        </p:txBody>
      </p:sp>
      <p:sp>
        <p:nvSpPr>
          <p:cNvPr id="209" name="Shape 209"/>
          <p:cNvSpPr txBox="1"/>
          <p:nvPr>
            <p:ph idx="1" type="body"/>
          </p:nvPr>
        </p:nvSpPr>
        <p:spPr>
          <a:xfrm>
            <a:off x="938759" y="1714501"/>
            <a:ext cx="7633800" cy="2695200"/>
          </a:xfrm>
          <a:prstGeom prst="rect">
            <a:avLst/>
          </a:prstGeom>
        </p:spPr>
        <p:txBody>
          <a:bodyPr anchorCtr="0" anchor="t" bIns="68575" lIns="68575" spcFirstLastPara="1" rIns="68575" wrap="square" tIns="68575">
            <a:noAutofit/>
          </a:bodyPr>
          <a:lstStyle/>
          <a:p>
            <a:pPr indent="0" lvl="0" marL="0" rtl="0">
              <a:spcBef>
                <a:spcPts val="500"/>
              </a:spcBef>
              <a:spcAft>
                <a:spcPts val="0"/>
              </a:spcAft>
              <a:buNone/>
            </a:pPr>
            <a:r>
              <a:rPr lang="en" u="sng">
                <a:solidFill>
                  <a:schemeClr val="hlink"/>
                </a:solidFill>
                <a:hlinkClick r:id="rId3"/>
              </a:rPr>
              <a:t>https://www.youtube.com/watch?v=RIjefcYYwUA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938759" y="286789"/>
            <a:ext cx="7633800" cy="1119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SzPts val="3800"/>
              <a:buFont typeface="Impact"/>
              <a:buNone/>
            </a:pPr>
            <a:r>
              <a:rPr b="0" i="0" lang="en" sz="3800" u="none" cap="none" strike="noStrike">
                <a:solidFill>
                  <a:schemeClr val="dk2"/>
                </a:solidFill>
                <a:latin typeface="Impact"/>
                <a:ea typeface="Impact"/>
                <a:cs typeface="Impact"/>
                <a:sym typeface="Impact"/>
              </a:rPr>
              <a:t>SOURCES </a:t>
            </a:r>
            <a:endParaRPr b="0" i="0" sz="3800" u="none" cap="none" strike="noStrike">
              <a:solidFill>
                <a:schemeClr val="dk2"/>
              </a:solidFill>
              <a:latin typeface="Impact"/>
              <a:ea typeface="Impact"/>
              <a:cs typeface="Impact"/>
              <a:sym typeface="Impact"/>
            </a:endParaRPr>
          </a:p>
        </p:txBody>
      </p:sp>
      <p:sp>
        <p:nvSpPr>
          <p:cNvPr id="215" name="Shape 215"/>
          <p:cNvSpPr txBox="1"/>
          <p:nvPr>
            <p:ph idx="1" type="body"/>
          </p:nvPr>
        </p:nvSpPr>
        <p:spPr>
          <a:xfrm>
            <a:off x="938759" y="1714501"/>
            <a:ext cx="7633800" cy="26952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110000"/>
              </a:lnSpc>
              <a:spcBef>
                <a:spcPts val="0"/>
              </a:spcBef>
              <a:spcAft>
                <a:spcPts val="0"/>
              </a:spcAft>
              <a:buClr>
                <a:schemeClr val="dk2"/>
              </a:buClr>
              <a:buSzPts val="1500"/>
              <a:buFont typeface="Arial"/>
              <a:buChar char="•"/>
            </a:pPr>
            <a:r>
              <a:rPr b="0" i="0" lang="en" sz="1500" u="sng" cap="none" strike="noStrike">
                <a:solidFill>
                  <a:schemeClr val="hlink"/>
                </a:solidFill>
                <a:latin typeface="Cabin"/>
                <a:ea typeface="Cabin"/>
                <a:cs typeface="Cabin"/>
                <a:sym typeface="Cabin"/>
                <a:hlinkClick r:id="rId3"/>
              </a:rPr>
              <a:t>https://childdevelopmentinfo.com/how-to-be-a-parent/dads-in-school-tips-for-getting-involved-in-your-childs-education/</a:t>
            </a:r>
            <a:endParaRPr b="0" i="0" sz="1500" u="none" cap="none" strike="noStrike">
              <a:solidFill>
                <a:srgbClr val="595959"/>
              </a:solidFill>
              <a:latin typeface="Cabin"/>
              <a:ea typeface="Cabin"/>
              <a:cs typeface="Cabin"/>
              <a:sym typeface="Cabin"/>
            </a:endParaRPr>
          </a:p>
          <a:p>
            <a:pPr indent="-171450" lvl="0" marL="177800" marR="0" rtl="0" algn="l">
              <a:lnSpc>
                <a:spcPct val="110000"/>
              </a:lnSpc>
              <a:spcBef>
                <a:spcPts val="500"/>
              </a:spcBef>
              <a:spcAft>
                <a:spcPts val="0"/>
              </a:spcAft>
              <a:buClr>
                <a:schemeClr val="dk2"/>
              </a:buClr>
              <a:buSzPts val="1500"/>
              <a:buFont typeface="Arial"/>
              <a:buChar char="•"/>
            </a:pPr>
            <a:r>
              <a:rPr b="0" i="0" lang="en" sz="1500" u="sng" cap="none" strike="noStrike">
                <a:solidFill>
                  <a:schemeClr val="hlink"/>
                </a:solidFill>
                <a:latin typeface="Cabin"/>
                <a:ea typeface="Cabin"/>
                <a:cs typeface="Cabin"/>
                <a:sym typeface="Cabin"/>
                <a:hlinkClick r:id="rId4"/>
              </a:rPr>
              <a:t>https://nces.ed.gov/pubs2009/attendancedata/chapter1a.asp</a:t>
            </a:r>
            <a:endParaRPr b="0" i="0" sz="1500" u="none" cap="none" strike="noStrike">
              <a:solidFill>
                <a:srgbClr val="595959"/>
              </a:solidFill>
              <a:latin typeface="Cabin"/>
              <a:ea typeface="Cabin"/>
              <a:cs typeface="Cabin"/>
              <a:sym typeface="Cabin"/>
            </a:endParaRPr>
          </a:p>
          <a:p>
            <a:pPr indent="-171450" lvl="0" marL="177800" marR="0" rtl="0" algn="l">
              <a:lnSpc>
                <a:spcPct val="110000"/>
              </a:lnSpc>
              <a:spcBef>
                <a:spcPts val="500"/>
              </a:spcBef>
              <a:spcAft>
                <a:spcPts val="0"/>
              </a:spcAft>
              <a:buClr>
                <a:schemeClr val="dk2"/>
              </a:buClr>
              <a:buSzPts val="1500"/>
              <a:buFont typeface="Arial"/>
              <a:buChar char="•"/>
            </a:pPr>
            <a:r>
              <a:rPr b="0" i="0" lang="en" sz="1500" u="sng" cap="none" strike="noStrike">
                <a:solidFill>
                  <a:schemeClr val="hlink"/>
                </a:solidFill>
                <a:latin typeface="Cabin"/>
                <a:ea typeface="Cabin"/>
                <a:cs typeface="Cabin"/>
                <a:sym typeface="Cabin"/>
                <a:hlinkClick r:id="rId5"/>
              </a:rPr>
              <a:t>https://thebestschools.org/magazine/why-schools-need-dads/</a:t>
            </a:r>
            <a:endParaRPr b="0" i="0" sz="1500" u="none" cap="none" strike="noStrike">
              <a:solidFill>
                <a:srgbClr val="595959"/>
              </a:solidFill>
              <a:latin typeface="Cabin"/>
              <a:ea typeface="Cabin"/>
              <a:cs typeface="Cabin"/>
              <a:sym typeface="Cabin"/>
            </a:endParaRPr>
          </a:p>
          <a:p>
            <a:pPr indent="-76200" lvl="0" marL="177800" marR="0" rtl="0" algn="l">
              <a:lnSpc>
                <a:spcPct val="110000"/>
              </a:lnSpc>
              <a:spcBef>
                <a:spcPts val="500"/>
              </a:spcBef>
              <a:spcAft>
                <a:spcPts val="0"/>
              </a:spcAft>
              <a:buClr>
                <a:schemeClr val="dk2"/>
              </a:buClr>
              <a:buSzPts val="1500"/>
              <a:buFont typeface="Arial"/>
              <a:buNone/>
            </a:pPr>
            <a:r>
              <a:t/>
            </a:r>
            <a:endParaRPr b="0" i="0" sz="1500" u="none" cap="none" strike="noStrike">
              <a:solidFill>
                <a:srgbClr val="595959"/>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276225"/>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Taylor Parks - Feedback</a:t>
            </a:r>
            <a:r>
              <a:rPr lang="en"/>
              <a:t> </a:t>
            </a:r>
            <a:endParaRPr/>
          </a:p>
        </p:txBody>
      </p:sp>
      <p:sp>
        <p:nvSpPr>
          <p:cNvPr id="221" name="Shape 2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solidFill>
                  <a:srgbClr val="000000"/>
                </a:solidFill>
                <a:highlight>
                  <a:srgbClr val="FFFFFF"/>
                </a:highlight>
                <a:latin typeface="Cabin"/>
                <a:ea typeface="Cabin"/>
                <a:cs typeface="Cabin"/>
                <a:sym typeface="Cabin"/>
              </a:rPr>
              <a:t>The group was engaged and responsive to the presentation.</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rPr lang="en" sz="1400">
                <a:solidFill>
                  <a:srgbClr val="000000"/>
                </a:solidFill>
                <a:highlight>
                  <a:srgbClr val="FFFFFF"/>
                </a:highlight>
                <a:latin typeface="Cabin"/>
                <a:ea typeface="Cabin"/>
                <a:cs typeface="Cabin"/>
                <a:sym typeface="Cabin"/>
              </a:rPr>
              <a:t>Several of the attendees stayed after the presentation to ask additional questions.</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rPr lang="en" sz="1400">
                <a:solidFill>
                  <a:srgbClr val="000000"/>
                </a:solidFill>
                <a:highlight>
                  <a:srgbClr val="FFFFFF"/>
                </a:highlight>
                <a:latin typeface="Cabin"/>
                <a:ea typeface="Cabin"/>
                <a:cs typeface="Cabin"/>
                <a:sym typeface="Cabin"/>
              </a:rPr>
              <a:t>The material seemed meaningful and relevant to the group.</a:t>
            </a:r>
            <a:endParaRPr sz="1200">
              <a:solidFill>
                <a:srgbClr val="000000"/>
              </a:solidFill>
              <a:highlight>
                <a:srgbClr val="FFFFFF"/>
              </a:highlight>
              <a:latin typeface="Arial"/>
              <a:ea typeface="Arial"/>
              <a:cs typeface="Arial"/>
              <a:sym typeface="Arial"/>
            </a:endParaRPr>
          </a:p>
          <a:p>
            <a:pPr indent="0" lvl="0" marL="0">
              <a:spcBef>
                <a:spcPts val="1600"/>
              </a:spcBef>
              <a:spcAft>
                <a:spcPts val="0"/>
              </a:spcAft>
              <a:buNone/>
            </a:pPr>
            <a:r>
              <a:t/>
            </a:r>
            <a:endParaRPr i="1" sz="1200">
              <a:solidFill>
                <a:srgbClr val="000000"/>
              </a:solidFill>
              <a:highlight>
                <a:srgbClr val="FFFFFF"/>
              </a:highlight>
              <a:latin typeface="Arial"/>
              <a:ea typeface="Arial"/>
              <a:cs typeface="Arial"/>
              <a:sym typeface="Arial"/>
            </a:endParaRPr>
          </a:p>
          <a:p>
            <a:pPr indent="0" lvl="0" marL="0">
              <a:spcBef>
                <a:spcPts val="1600"/>
              </a:spcBef>
              <a:spcAft>
                <a:spcPts val="1600"/>
              </a:spcAft>
              <a:buNone/>
            </a:pPr>
            <a:r>
              <a:rPr lang="en" sz="1400">
                <a:solidFill>
                  <a:srgbClr val="000000"/>
                </a:solidFill>
                <a:highlight>
                  <a:srgbClr val="FFFFFF"/>
                </a:highlight>
                <a:latin typeface="Cabin"/>
                <a:ea typeface="Cabin"/>
                <a:cs typeface="Cabin"/>
                <a:sym typeface="Cabin"/>
              </a:rPr>
              <a:t>A few of the dads agreed to join the Watch Dogs program at Taylor Parks</a:t>
            </a:r>
            <a:endParaRPr sz="1400">
              <a:solidFill>
                <a:srgbClr val="000000"/>
              </a:solidFill>
              <a:highlight>
                <a:srgbClr val="FFFFFF"/>
              </a:highlight>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Taylor Parks</a:t>
            </a:r>
            <a:endParaRPr>
              <a:solidFill>
                <a:srgbClr val="0000FF"/>
              </a:solidFill>
            </a:endParaRPr>
          </a:p>
        </p:txBody>
      </p:sp>
      <p:pic>
        <p:nvPicPr>
          <p:cNvPr id="227" name="Shape 227"/>
          <p:cNvPicPr preferRelativeResize="0"/>
          <p:nvPr/>
        </p:nvPicPr>
        <p:blipFill>
          <a:blip r:embed="rId3">
            <a:alphaModFix/>
          </a:blip>
          <a:stretch>
            <a:fillRect/>
          </a:stretch>
        </p:blipFill>
        <p:spPr>
          <a:xfrm>
            <a:off x="3055675" y="0"/>
            <a:ext cx="6088326"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34" name="Shape 234"/>
          <p:cNvPicPr preferRelativeResize="0"/>
          <p:nvPr/>
        </p:nvPicPr>
        <p:blipFill rotWithShape="1">
          <a:blip r:embed="rId3">
            <a:alphaModFix/>
          </a:blip>
          <a:srcRect b="42759" l="0" r="0" t="0"/>
          <a:stretch/>
        </p:blipFill>
        <p:spPr>
          <a:xfrm>
            <a:off x="0" y="292850"/>
            <a:ext cx="9144003" cy="3730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Whats next???</a:t>
            </a:r>
            <a:endParaRPr>
              <a:solidFill>
                <a:srgbClr val="0000FF"/>
              </a:solidFill>
            </a:endParaRPr>
          </a:p>
        </p:txBody>
      </p:sp>
      <p:sp>
        <p:nvSpPr>
          <p:cNvPr id="240" name="Shape 24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latin typeface="Cabin"/>
                <a:ea typeface="Cabin"/>
                <a:cs typeface="Cabin"/>
                <a:sym typeface="Cabin"/>
              </a:rPr>
              <a:t>Lincoln Park</a:t>
            </a:r>
            <a:r>
              <a:rPr lang="en">
                <a:latin typeface="Cabin"/>
                <a:ea typeface="Cabin"/>
                <a:cs typeface="Cabin"/>
                <a:sym typeface="Cabin"/>
              </a:rPr>
              <a:t> - Bringing parents on board (2018 PBIS team implementation checklist)</a:t>
            </a:r>
            <a:endParaRPr>
              <a:latin typeface="Cabin"/>
              <a:ea typeface="Cabin"/>
              <a:cs typeface="Cabin"/>
              <a:sym typeface="Cabin"/>
            </a:endParaRPr>
          </a:p>
          <a:p>
            <a:pPr indent="0" lvl="0" marL="0">
              <a:spcBef>
                <a:spcPts val="1600"/>
              </a:spcBef>
              <a:spcAft>
                <a:spcPts val="0"/>
              </a:spcAft>
              <a:buNone/>
            </a:pPr>
            <a:r>
              <a:t/>
            </a:r>
            <a:endParaRPr>
              <a:latin typeface="Cabin"/>
              <a:ea typeface="Cabin"/>
              <a:cs typeface="Cabin"/>
              <a:sym typeface="Cabin"/>
            </a:endParaRPr>
          </a:p>
          <a:p>
            <a:pPr indent="0" lvl="0" marL="0">
              <a:spcBef>
                <a:spcPts val="1600"/>
              </a:spcBef>
              <a:spcAft>
                <a:spcPts val="0"/>
              </a:spcAft>
              <a:buNone/>
            </a:pPr>
            <a:r>
              <a:t/>
            </a:r>
            <a:endParaRPr>
              <a:latin typeface="Cabin"/>
              <a:ea typeface="Cabin"/>
              <a:cs typeface="Cabin"/>
              <a:sym typeface="Cabin"/>
            </a:endParaRPr>
          </a:p>
          <a:p>
            <a:pPr indent="0" lvl="0" marL="0">
              <a:spcBef>
                <a:spcPts val="1600"/>
              </a:spcBef>
              <a:spcAft>
                <a:spcPts val="0"/>
              </a:spcAft>
              <a:buNone/>
            </a:pPr>
            <a:r>
              <a:t/>
            </a:r>
            <a:endParaRPr>
              <a:latin typeface="Cabin"/>
              <a:ea typeface="Cabin"/>
              <a:cs typeface="Cabin"/>
              <a:sym typeface="Cabin"/>
            </a:endParaRPr>
          </a:p>
          <a:p>
            <a:pPr indent="0" lvl="0" marL="0">
              <a:spcBef>
                <a:spcPts val="1600"/>
              </a:spcBef>
              <a:spcAft>
                <a:spcPts val="1600"/>
              </a:spcAft>
              <a:buNone/>
            </a:pPr>
            <a:r>
              <a:rPr lang="en" u="sng">
                <a:latin typeface="Cabin"/>
                <a:ea typeface="Cabin"/>
                <a:cs typeface="Cabin"/>
                <a:sym typeface="Cabin"/>
              </a:rPr>
              <a:t>Wyandotte</a:t>
            </a:r>
            <a:r>
              <a:rPr lang="en">
                <a:latin typeface="Cabin"/>
                <a:ea typeface="Cabin"/>
                <a:cs typeface="Cabin"/>
                <a:sym typeface="Cabin"/>
              </a:rPr>
              <a:t>- PBIS 2018-19 </a:t>
            </a:r>
            <a:endParaRPr>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Taylor Parks Elementary School - Taylor, MI</a:t>
            </a:r>
            <a:endParaRPr>
              <a:solidFill>
                <a:srgbClr val="0000FF"/>
              </a:solidFill>
            </a:endParaRPr>
          </a:p>
        </p:txBody>
      </p:sp>
      <p:sp>
        <p:nvSpPr>
          <p:cNvPr id="149" name="Shape 14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solidFill>
                  <a:srgbClr val="000000"/>
                </a:solidFill>
                <a:highlight>
                  <a:srgbClr val="FFFFFF"/>
                </a:highlight>
                <a:latin typeface="Cabin"/>
                <a:ea typeface="Cabin"/>
                <a:cs typeface="Cabin"/>
                <a:sym typeface="Cabin"/>
              </a:rPr>
              <a:t>K-5 Elementary School - 85% of the students qualify for free/reduced lunch. </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rPr lang="en" sz="1400">
                <a:solidFill>
                  <a:srgbClr val="000000"/>
                </a:solidFill>
                <a:highlight>
                  <a:srgbClr val="FFFFFF"/>
                </a:highlight>
                <a:latin typeface="Cabin"/>
                <a:ea typeface="Cabin"/>
                <a:cs typeface="Cabin"/>
                <a:sym typeface="Cabin"/>
              </a:rPr>
              <a:t>Taylor Parks hosts </a:t>
            </a:r>
            <a:r>
              <a:rPr lang="en" sz="1400">
                <a:solidFill>
                  <a:srgbClr val="000000"/>
                </a:solidFill>
                <a:highlight>
                  <a:srgbClr val="FFFFFF"/>
                </a:highlight>
                <a:latin typeface="Cabin"/>
                <a:ea typeface="Cabin"/>
                <a:cs typeface="Cabin"/>
                <a:sym typeface="Cabin"/>
              </a:rPr>
              <a:t>monthly "Parent Time Out" meetings, in which parents can have access to professionals who provide positive/encouraging messages.</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rPr lang="en" sz="1400">
                <a:solidFill>
                  <a:srgbClr val="000000"/>
                </a:solidFill>
                <a:highlight>
                  <a:srgbClr val="FFFFFF"/>
                </a:highlight>
                <a:latin typeface="Cabin"/>
                <a:ea typeface="Cabin"/>
                <a:cs typeface="Cabin"/>
                <a:sym typeface="Cabin"/>
              </a:rPr>
              <a:t>Kristin Salas - Positive School Culture/Climate Liaison - Taylor Public Schools - contacted Chris McEvoy with a request.</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t/>
            </a:r>
            <a:endParaRPr sz="1400">
              <a:solidFill>
                <a:srgbClr val="000000"/>
              </a:solidFill>
              <a:highlight>
                <a:srgbClr val="FFFFFF"/>
              </a:highlight>
              <a:latin typeface="Cabin"/>
              <a:ea typeface="Cabin"/>
              <a:cs typeface="Cabin"/>
              <a:sym typeface="Cabin"/>
            </a:endParaRPr>
          </a:p>
          <a:p>
            <a:pPr indent="0" lvl="0" marL="0">
              <a:spcBef>
                <a:spcPts val="1600"/>
              </a:spcBef>
              <a:spcAft>
                <a:spcPts val="0"/>
              </a:spcAft>
              <a:buNone/>
            </a:pPr>
            <a:r>
              <a:t/>
            </a:r>
            <a:endParaRPr sz="1400">
              <a:solidFill>
                <a:srgbClr val="000000"/>
              </a:solidFill>
              <a:highlight>
                <a:srgbClr val="FFFFFF"/>
              </a:highlight>
              <a:latin typeface="Times New Roman"/>
              <a:ea typeface="Times New Roman"/>
              <a:cs typeface="Times New Roman"/>
              <a:sym typeface="Times New Roman"/>
            </a:endParaRPr>
          </a:p>
          <a:p>
            <a:pPr indent="0" lvl="0" marL="0">
              <a:spcBef>
                <a:spcPts val="1600"/>
              </a:spcBef>
              <a:spcAft>
                <a:spcPts val="0"/>
              </a:spcAft>
              <a:buNone/>
            </a:pPr>
            <a:r>
              <a:rPr lang="en" sz="1400">
                <a:solidFill>
                  <a:srgbClr val="000000"/>
                </a:solidFill>
                <a:highlight>
                  <a:srgbClr val="FFFFFF"/>
                </a:highlight>
                <a:latin typeface="Times New Roman"/>
                <a:ea typeface="Times New Roman"/>
                <a:cs typeface="Times New Roman"/>
                <a:sym typeface="Times New Roman"/>
              </a:rPr>
              <a:t> </a:t>
            </a:r>
            <a:endParaRPr sz="1400">
              <a:solidFill>
                <a:srgbClr val="000000"/>
              </a:solidFill>
              <a:highlight>
                <a:srgbClr val="FFFFFF"/>
              </a:highlight>
              <a:latin typeface="Times New Roman"/>
              <a:ea typeface="Times New Roman"/>
              <a:cs typeface="Times New Roman"/>
              <a:sym typeface="Times New Roman"/>
            </a:endParaRPr>
          </a:p>
          <a:p>
            <a:pPr indent="0" lvl="0" marL="0">
              <a:spcBef>
                <a:spcPts val="1600"/>
              </a:spcBef>
              <a:spcAft>
                <a:spcPts val="0"/>
              </a:spcAft>
              <a:buNone/>
            </a:pPr>
            <a:r>
              <a:t/>
            </a:r>
            <a:endParaRPr sz="1400">
              <a:solidFill>
                <a:srgbClr val="000000"/>
              </a:solidFill>
              <a:highlight>
                <a:srgbClr val="FFFFFF"/>
              </a:highlight>
              <a:latin typeface="Times New Roman"/>
              <a:ea typeface="Times New Roman"/>
              <a:cs typeface="Times New Roman"/>
              <a:sym typeface="Times New Roman"/>
            </a:endParaRPr>
          </a:p>
          <a:p>
            <a:pPr indent="0" lvl="0" marL="0">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Positive parenting for dads……</a:t>
            </a:r>
            <a:endParaRPr>
              <a:solidFill>
                <a:srgbClr val="0000FF"/>
              </a:solidFill>
            </a:endParaRPr>
          </a:p>
        </p:txBody>
      </p:sp>
      <p:sp>
        <p:nvSpPr>
          <p:cNvPr id="155" name="Shape 155"/>
          <p:cNvSpPr txBox="1"/>
          <p:nvPr/>
        </p:nvSpPr>
        <p:spPr>
          <a:xfrm>
            <a:off x="386850" y="1235100"/>
            <a:ext cx="8267700" cy="36009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i="1" lang="en">
                <a:highlight>
                  <a:srgbClr val="FFFFFF"/>
                </a:highlight>
                <a:latin typeface="Cabin"/>
                <a:ea typeface="Cabin"/>
                <a:cs typeface="Cabin"/>
                <a:sym typeface="Cabin"/>
              </a:rPr>
              <a:t>Male role models, who could come in and talk with fathers about some positive parenting with their sons and daughters during the “Donuts with Dads” event.</a:t>
            </a:r>
            <a:endParaRPr b="1" i="1"/>
          </a:p>
          <a:p>
            <a:pPr indent="0" lvl="0" marL="0">
              <a:spcBef>
                <a:spcPts val="1600"/>
              </a:spcBef>
              <a:spcAft>
                <a:spcPts val="0"/>
              </a:spcAft>
              <a:buNone/>
            </a:pPr>
            <a:r>
              <a:t/>
            </a:r>
            <a:endParaRPr>
              <a:highlight>
                <a:srgbClr val="FFFFFF"/>
              </a:highlight>
              <a:latin typeface="Cabin"/>
              <a:ea typeface="Cabin"/>
              <a:cs typeface="Cabin"/>
              <a:sym typeface="Cabin"/>
            </a:endParaRPr>
          </a:p>
          <a:p>
            <a:pPr indent="0" lvl="0" marL="0">
              <a:spcBef>
                <a:spcPts val="0"/>
              </a:spcBef>
              <a:spcAft>
                <a:spcPts val="0"/>
              </a:spcAft>
              <a:buNone/>
            </a:pPr>
            <a:r>
              <a:rPr lang="en">
                <a:highlight>
                  <a:srgbClr val="FFFFFF"/>
                </a:highlight>
                <a:latin typeface="Cabin"/>
                <a:ea typeface="Cabin"/>
                <a:cs typeface="Cabin"/>
                <a:sym typeface="Cabin"/>
              </a:rPr>
              <a:t>Allow</a:t>
            </a:r>
            <a:r>
              <a:rPr lang="en">
                <a:highlight>
                  <a:srgbClr val="FFFFFF"/>
                </a:highlight>
                <a:latin typeface="Cabin"/>
                <a:ea typeface="Cabin"/>
                <a:cs typeface="Cabin"/>
                <a:sym typeface="Cabin"/>
              </a:rPr>
              <a:t> the dads to feel comfortable in the building, and understand that we are partners in their children's education.  </a:t>
            </a:r>
            <a:endParaRPr>
              <a:highlight>
                <a:srgbClr val="FFFFFF"/>
              </a:highlight>
              <a:latin typeface="Cabin"/>
              <a:ea typeface="Cabin"/>
              <a:cs typeface="Cabin"/>
              <a:sym typeface="Cabin"/>
            </a:endParaRPr>
          </a:p>
          <a:p>
            <a:pPr indent="0" lvl="0" marL="0">
              <a:spcBef>
                <a:spcPts val="0"/>
              </a:spcBef>
              <a:spcAft>
                <a:spcPts val="0"/>
              </a:spcAft>
              <a:buNone/>
            </a:pPr>
            <a:r>
              <a:t/>
            </a:r>
            <a:endParaRPr>
              <a:highlight>
                <a:srgbClr val="FFFFFF"/>
              </a:highlight>
              <a:latin typeface="Cabin"/>
              <a:ea typeface="Cabin"/>
              <a:cs typeface="Cabin"/>
              <a:sym typeface="Cabin"/>
            </a:endParaRPr>
          </a:p>
          <a:p>
            <a:pPr indent="0" lvl="0" marL="0">
              <a:spcBef>
                <a:spcPts val="0"/>
              </a:spcBef>
              <a:spcAft>
                <a:spcPts val="0"/>
              </a:spcAft>
              <a:buNone/>
            </a:pPr>
            <a:r>
              <a:t/>
            </a:r>
            <a:endParaRPr>
              <a:highlight>
                <a:srgbClr val="FFFFFF"/>
              </a:highlight>
              <a:latin typeface="Cabin"/>
              <a:ea typeface="Cabin"/>
              <a:cs typeface="Cabin"/>
              <a:sym typeface="Cabin"/>
            </a:endParaRPr>
          </a:p>
          <a:p>
            <a:pPr indent="0" lvl="0" marL="0">
              <a:spcBef>
                <a:spcPts val="0"/>
              </a:spcBef>
              <a:spcAft>
                <a:spcPts val="0"/>
              </a:spcAft>
              <a:buNone/>
            </a:pPr>
            <a:r>
              <a:rPr lang="en">
                <a:highlight>
                  <a:srgbClr val="FFFFFF"/>
                </a:highlight>
                <a:latin typeface="Cabin"/>
                <a:ea typeface="Cabin"/>
                <a:cs typeface="Cabin"/>
                <a:sym typeface="Cabin"/>
              </a:rPr>
              <a:t>Explain the importance of regular attendance, and what can happen if students fall behind in school.</a:t>
            </a:r>
            <a:endParaRPr>
              <a:highlight>
                <a:srgbClr val="FFFFFF"/>
              </a:highlight>
              <a:latin typeface="Cabin"/>
              <a:ea typeface="Cabin"/>
              <a:cs typeface="Cabin"/>
              <a:sym typeface="Cabin"/>
            </a:endParaRPr>
          </a:p>
          <a:p>
            <a:pPr indent="0" lvl="0" marL="0">
              <a:spcBef>
                <a:spcPts val="0"/>
              </a:spcBef>
              <a:spcAft>
                <a:spcPts val="0"/>
              </a:spcAft>
              <a:buNone/>
            </a:pPr>
            <a:r>
              <a:t/>
            </a:r>
            <a:endParaRPr>
              <a:highlight>
                <a:srgbClr val="FFFFFF"/>
              </a:highlight>
              <a:latin typeface="Cabin"/>
              <a:ea typeface="Cabin"/>
              <a:cs typeface="Cabin"/>
              <a:sym typeface="Cabin"/>
            </a:endParaRPr>
          </a:p>
          <a:p>
            <a:pPr indent="0" lvl="0" marL="0">
              <a:spcBef>
                <a:spcPts val="0"/>
              </a:spcBef>
              <a:spcAft>
                <a:spcPts val="0"/>
              </a:spcAft>
              <a:buNone/>
            </a:pPr>
            <a:r>
              <a:t/>
            </a:r>
            <a:endParaRPr>
              <a:highlight>
                <a:srgbClr val="FFFFFF"/>
              </a:highlight>
              <a:latin typeface="Cabin"/>
              <a:ea typeface="Cabin"/>
              <a:cs typeface="Cabin"/>
              <a:sym typeface="Cabin"/>
            </a:endParaRPr>
          </a:p>
          <a:p>
            <a:pPr indent="0" lvl="0" marL="0">
              <a:spcBef>
                <a:spcPts val="0"/>
              </a:spcBef>
              <a:spcAft>
                <a:spcPts val="0"/>
              </a:spcAft>
              <a:buNone/>
            </a:pPr>
            <a:r>
              <a:rPr lang="en">
                <a:highlight>
                  <a:srgbClr val="FFFFFF"/>
                </a:highlight>
                <a:latin typeface="Cabin"/>
                <a:ea typeface="Cabin"/>
                <a:cs typeface="Cabin"/>
                <a:sym typeface="Cabin"/>
              </a:rPr>
              <a:t>Describe the need for children to have a strong positive role model</a:t>
            </a:r>
            <a:endParaRPr>
              <a:highlight>
                <a:srgbClr val="FFFFFF"/>
              </a:highlight>
              <a:latin typeface="Cabin"/>
              <a:ea typeface="Cabin"/>
              <a:cs typeface="Cabin"/>
              <a:sym typeface="Cabin"/>
            </a:endParaRPr>
          </a:p>
          <a:p>
            <a:pPr indent="0" lvl="0" marL="0" rtl="0">
              <a:lnSpc>
                <a:spcPct val="115000"/>
              </a:lnSpc>
              <a:spcBef>
                <a:spcPts val="0"/>
              </a:spcBef>
              <a:spcAft>
                <a:spcPts val="0"/>
              </a:spcAft>
              <a:buNone/>
            </a:pPr>
            <a:r>
              <a:t/>
            </a:r>
            <a:endParaRPr>
              <a:highlight>
                <a:srgbClr val="FFFFFF"/>
              </a:highlight>
              <a:latin typeface="Cabin"/>
              <a:ea typeface="Cabin"/>
              <a:cs typeface="Cabin"/>
              <a:sym typeface="Cabin"/>
            </a:endParaRPr>
          </a:p>
          <a:p>
            <a:pPr indent="0" lvl="0" marL="0" rtl="0">
              <a:lnSpc>
                <a:spcPct val="115000"/>
              </a:lnSpc>
              <a:spcBef>
                <a:spcPts val="1600"/>
              </a:spcBef>
              <a:spcAft>
                <a:spcPts val="1600"/>
              </a:spcAft>
              <a:buNone/>
            </a:pPr>
            <a:r>
              <a:t/>
            </a:r>
            <a:endParaRPr sz="120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descr="Image result for dads in schools" id="160" name="Shape 160"/>
          <p:cNvPicPr preferRelativeResize="0"/>
          <p:nvPr/>
        </p:nvPicPr>
        <p:blipFill rotWithShape="1">
          <a:blip r:embed="rId3">
            <a:alphaModFix/>
          </a:blip>
          <a:srcRect b="0" l="0" r="0" t="0"/>
          <a:stretch/>
        </p:blipFill>
        <p:spPr>
          <a:xfrm>
            <a:off x="-1" y="0"/>
            <a:ext cx="9144000" cy="5143500"/>
          </a:xfrm>
          <a:prstGeom prst="rect">
            <a:avLst/>
          </a:prstGeom>
          <a:noFill/>
          <a:ln>
            <a:noFill/>
          </a:ln>
        </p:spPr>
      </p:pic>
      <p:sp>
        <p:nvSpPr>
          <p:cNvPr id="161" name="Shape 161"/>
          <p:cNvSpPr txBox="1"/>
          <p:nvPr>
            <p:ph type="ctrTitle"/>
          </p:nvPr>
        </p:nvSpPr>
        <p:spPr>
          <a:xfrm>
            <a:off x="0" y="0"/>
            <a:ext cx="5662800" cy="1058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2"/>
              </a:buClr>
              <a:buSzPts val="4100"/>
              <a:buFont typeface="Impact"/>
              <a:buNone/>
            </a:pPr>
            <a:r>
              <a:rPr b="1" i="0" lang="en" sz="4100" u="none" cap="none" strike="noStrike">
                <a:solidFill>
                  <a:schemeClr val="dk2"/>
                </a:solidFill>
                <a:latin typeface="Impact"/>
                <a:ea typeface="Impact"/>
                <a:cs typeface="Impact"/>
                <a:sym typeface="Impact"/>
              </a:rPr>
              <a:t>POSITIVE PARENTING</a:t>
            </a:r>
            <a:endParaRPr b="1" i="0" sz="4100" u="none" cap="none" strike="noStrike">
              <a:solidFill>
                <a:schemeClr val="dk2"/>
              </a:solidFill>
              <a:latin typeface="Impact"/>
              <a:ea typeface="Impact"/>
              <a:cs typeface="Impact"/>
              <a:sym typeface="Impact"/>
            </a:endParaRPr>
          </a:p>
        </p:txBody>
      </p:sp>
      <p:sp>
        <p:nvSpPr>
          <p:cNvPr id="162" name="Shape 162"/>
          <p:cNvSpPr txBox="1"/>
          <p:nvPr/>
        </p:nvSpPr>
        <p:spPr>
          <a:xfrm>
            <a:off x="1105950" y="4387375"/>
            <a:ext cx="6749400" cy="317700"/>
          </a:xfrm>
          <a:prstGeom prst="rect">
            <a:avLst/>
          </a:prstGeom>
          <a:solidFill>
            <a:srgbClr val="92D050"/>
          </a:solidFill>
          <a:ln>
            <a:noFill/>
          </a:ln>
        </p:spPr>
        <p:txBody>
          <a:bodyPr anchorCtr="0" anchor="b" bIns="34275" lIns="68575" spcFirstLastPara="1" rIns="68575" wrap="square" tIns="34275">
            <a:noAutofit/>
          </a:bodyPr>
          <a:lstStyle/>
          <a:p>
            <a:pPr indent="0" lvl="0" marL="0" marR="0" rtl="0" algn="ctr">
              <a:lnSpc>
                <a:spcPct val="70000"/>
              </a:lnSpc>
              <a:spcBef>
                <a:spcPts val="0"/>
              </a:spcBef>
              <a:spcAft>
                <a:spcPts val="0"/>
              </a:spcAft>
              <a:buClr>
                <a:schemeClr val="dk1"/>
              </a:buClr>
              <a:buSzPts val="1800"/>
              <a:buFont typeface="Arial"/>
              <a:buNone/>
            </a:pPr>
            <a:r>
              <a:rPr b="1" i="0" lang="en" sz="1800" u="none" cap="none" strike="noStrike">
                <a:solidFill>
                  <a:schemeClr val="dk1"/>
                </a:solidFill>
                <a:latin typeface="Arial"/>
                <a:ea typeface="Arial"/>
                <a:cs typeface="Arial"/>
                <a:sym typeface="Arial"/>
              </a:rPr>
              <a:t>Partnering with your child, making a difference in their Day</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938756" y="286784"/>
            <a:ext cx="7633800" cy="702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SzPts val="3800"/>
              <a:buFont typeface="Impact"/>
              <a:buNone/>
            </a:pPr>
            <a:r>
              <a:rPr b="0" i="0" lang="en" sz="3800" u="none" cap="none" strike="noStrike">
                <a:solidFill>
                  <a:schemeClr val="dk2"/>
                </a:solidFill>
                <a:latin typeface="Impact"/>
                <a:ea typeface="Impact"/>
                <a:cs typeface="Impact"/>
                <a:sym typeface="Impact"/>
              </a:rPr>
              <a:t>SHOULD I GET INVOLVED? H</a:t>
            </a:r>
            <a:r>
              <a:rPr lang="en"/>
              <a:t>ECK YES!</a:t>
            </a:r>
            <a:br>
              <a:rPr b="0" i="0" lang="en" sz="3800" u="none" cap="none" strike="noStrike">
                <a:solidFill>
                  <a:schemeClr val="dk2"/>
                </a:solidFill>
                <a:latin typeface="Impact"/>
                <a:ea typeface="Impact"/>
                <a:cs typeface="Impact"/>
                <a:sym typeface="Impact"/>
              </a:rPr>
            </a:br>
            <a:endParaRPr b="0" i="0" sz="3800" u="none" cap="none" strike="noStrike">
              <a:solidFill>
                <a:schemeClr val="dk2"/>
              </a:solidFill>
              <a:latin typeface="Impact"/>
              <a:ea typeface="Impact"/>
              <a:cs typeface="Impact"/>
              <a:sym typeface="Impact"/>
            </a:endParaRPr>
          </a:p>
        </p:txBody>
      </p:sp>
      <p:sp>
        <p:nvSpPr>
          <p:cNvPr id="168" name="Shape 168"/>
          <p:cNvSpPr txBox="1"/>
          <p:nvPr>
            <p:ph idx="1" type="body"/>
          </p:nvPr>
        </p:nvSpPr>
        <p:spPr>
          <a:xfrm>
            <a:off x="938756" y="988781"/>
            <a:ext cx="7633800" cy="37833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90000"/>
              </a:lnSpc>
              <a:spcBef>
                <a:spcPts val="0"/>
              </a:spcBef>
              <a:spcAft>
                <a:spcPts val="0"/>
              </a:spcAft>
              <a:buClr>
                <a:schemeClr val="dk2"/>
              </a:buClr>
              <a:buSzPts val="1300"/>
              <a:buFont typeface="Arial"/>
              <a:buChar char="•"/>
            </a:pPr>
            <a:r>
              <a:rPr b="1" i="0" lang="en" sz="1300" u="none" cap="none" strike="noStrike">
                <a:solidFill>
                  <a:srgbClr val="595959"/>
                </a:solidFill>
                <a:latin typeface="Cabin"/>
                <a:ea typeface="Cabin"/>
                <a:cs typeface="Cabin"/>
                <a:sym typeface="Cabin"/>
              </a:rPr>
              <a:t>* The child’s mom </a:t>
            </a:r>
            <a:r>
              <a:rPr b="0" i="0" lang="en" sz="1300" u="none" cap="none" strike="noStrike">
                <a:solidFill>
                  <a:srgbClr val="595959"/>
                </a:solidFill>
                <a:latin typeface="Cabin"/>
                <a:ea typeface="Cabin"/>
                <a:cs typeface="Cabin"/>
                <a:sym typeface="Cabin"/>
              </a:rPr>
              <a:t>– Regardless of your relationship with your child’s mom, keeping it civil with her is just one less stress for your child to have to deal with. Your child might feel awkward, embarrassed, stressed, anxious, and a host of other negative emotions when you and your ex have a bad relationship. This is not conducive to your child’s academic success. Try to get along with your child’s mom and agree to attend school events, even if you both have to attend at the same time.</a:t>
            </a:r>
            <a:endParaRPr/>
          </a:p>
          <a:p>
            <a:pPr indent="-184150" lvl="0" marL="177800" marR="0" rtl="0" algn="l">
              <a:lnSpc>
                <a:spcPct val="90000"/>
              </a:lnSpc>
              <a:spcBef>
                <a:spcPts val="500"/>
              </a:spcBef>
              <a:spcAft>
                <a:spcPts val="0"/>
              </a:spcAft>
              <a:buClr>
                <a:schemeClr val="dk2"/>
              </a:buClr>
              <a:buSzPts val="1300"/>
              <a:buFont typeface="Arial"/>
              <a:buChar char="•"/>
            </a:pPr>
            <a:r>
              <a:rPr b="0" i="0" lang="en" sz="1300" u="none" cap="none" strike="noStrike">
                <a:solidFill>
                  <a:srgbClr val="595959"/>
                </a:solidFill>
                <a:latin typeface="Cabin"/>
                <a:ea typeface="Cabin"/>
                <a:cs typeface="Cabin"/>
                <a:sym typeface="Cabin"/>
              </a:rPr>
              <a:t>* </a:t>
            </a:r>
            <a:r>
              <a:rPr b="1" i="0" lang="en" sz="1300" u="none" cap="none" strike="noStrike">
                <a:solidFill>
                  <a:srgbClr val="595959"/>
                </a:solidFill>
                <a:latin typeface="Cabin"/>
                <a:ea typeface="Cabin"/>
                <a:cs typeface="Cabin"/>
                <a:sym typeface="Cabin"/>
              </a:rPr>
              <a:t>Attend meetings and events </a:t>
            </a:r>
            <a:r>
              <a:rPr b="0" i="0" lang="en" sz="1300" u="none" cap="none" strike="noStrike">
                <a:solidFill>
                  <a:srgbClr val="595959"/>
                </a:solidFill>
                <a:latin typeface="Cabin"/>
                <a:ea typeface="Cabin"/>
                <a:cs typeface="Cabin"/>
                <a:sym typeface="Cabin"/>
              </a:rPr>
              <a:t>– When there are parent-teacher conferences, go. The same is true for any meetings and conferences that are held at your child’s school, whether it’s about special education or the upcoming school year. Make your presence known, and your name and face will be associated with your child.</a:t>
            </a:r>
            <a:endParaRPr/>
          </a:p>
          <a:p>
            <a:pPr indent="-171450" lvl="1" marL="520700" marR="0" rtl="0" algn="l">
              <a:lnSpc>
                <a:spcPct val="90000"/>
              </a:lnSpc>
              <a:spcBef>
                <a:spcPts val="500"/>
              </a:spcBef>
              <a:spcAft>
                <a:spcPts val="0"/>
              </a:spcAft>
              <a:buClr>
                <a:schemeClr val="dk2"/>
              </a:buClr>
              <a:buSzPts val="1100"/>
              <a:buFont typeface="Cabin"/>
              <a:buChar char="–"/>
            </a:pPr>
            <a:r>
              <a:rPr b="0" i="0" lang="en" sz="1100" u="none" cap="none" strike="noStrike">
                <a:solidFill>
                  <a:srgbClr val="595959"/>
                </a:solidFill>
                <a:latin typeface="Cabin"/>
                <a:ea typeface="Cabin"/>
                <a:cs typeface="Cabin"/>
                <a:sym typeface="Cabin"/>
              </a:rPr>
              <a:t>Events vary throughout the year, from school plays to after-school activities on the school’s campus. Try to attend as many as you can, and maybe suggest some of your own (like Lunch with Dad Day or some such).</a:t>
            </a:r>
            <a:endParaRPr/>
          </a:p>
          <a:p>
            <a:pPr indent="-184150" lvl="0" marL="177800" marR="0" rtl="0" algn="l">
              <a:lnSpc>
                <a:spcPct val="90000"/>
              </a:lnSpc>
              <a:spcBef>
                <a:spcPts val="500"/>
              </a:spcBef>
              <a:spcAft>
                <a:spcPts val="0"/>
              </a:spcAft>
              <a:buClr>
                <a:schemeClr val="dk2"/>
              </a:buClr>
              <a:buSzPts val="1300"/>
              <a:buFont typeface="Arial"/>
              <a:buChar char="•"/>
            </a:pPr>
            <a:r>
              <a:rPr b="1" i="0" lang="en" sz="1300" u="none" cap="none" strike="noStrike">
                <a:solidFill>
                  <a:srgbClr val="595959"/>
                </a:solidFill>
                <a:latin typeface="Cabin"/>
                <a:ea typeface="Cabin"/>
                <a:cs typeface="Cabin"/>
                <a:sym typeface="Cabin"/>
              </a:rPr>
              <a:t>* Meet the teacher </a:t>
            </a:r>
            <a:r>
              <a:rPr b="0" i="0" lang="en" sz="1300" u="none" cap="none" strike="noStrike">
                <a:solidFill>
                  <a:srgbClr val="595959"/>
                </a:solidFill>
                <a:latin typeface="Cabin"/>
                <a:ea typeface="Cabin"/>
                <a:cs typeface="Cabin"/>
                <a:sym typeface="Cabin"/>
              </a:rPr>
              <a:t>– Get to know your child’s teacher and show him/her that you are involved and want to stay engaged. The teacher will then be more likely to give you information and contact you about relevant school matters.</a:t>
            </a:r>
            <a:endParaRPr/>
          </a:p>
          <a:p>
            <a:pPr indent="-184150" lvl="0" marL="177800" marR="0" rtl="0" algn="l">
              <a:lnSpc>
                <a:spcPct val="90000"/>
              </a:lnSpc>
              <a:spcBef>
                <a:spcPts val="500"/>
              </a:spcBef>
              <a:spcAft>
                <a:spcPts val="0"/>
              </a:spcAft>
              <a:buClr>
                <a:schemeClr val="dk2"/>
              </a:buClr>
              <a:buSzPts val="1300"/>
              <a:buFont typeface="Arial"/>
              <a:buChar char="•"/>
            </a:pPr>
            <a:r>
              <a:rPr b="1" i="0" lang="en" sz="1300" u="none" cap="none" strike="noStrike">
                <a:solidFill>
                  <a:srgbClr val="595959"/>
                </a:solidFill>
                <a:latin typeface="Cabin"/>
                <a:ea typeface="Cabin"/>
                <a:cs typeface="Cabin"/>
                <a:sym typeface="Cabin"/>
              </a:rPr>
              <a:t>* Be aware </a:t>
            </a:r>
            <a:r>
              <a:rPr b="0" i="0" lang="en" sz="1300" u="none" cap="none" strike="noStrike">
                <a:solidFill>
                  <a:srgbClr val="595959"/>
                </a:solidFill>
                <a:latin typeface="Cabin"/>
                <a:ea typeface="Cabin"/>
                <a:cs typeface="Cabin"/>
                <a:sym typeface="Cabin"/>
              </a:rPr>
              <a:t>– As you get more involved and plan more involvement in your child’s school, remember that other kids may not be so lucky. Be careful that you don’t leave any kids out as you plan for dad-child events, and be ready to “fill in” for kids who need an adult male to support them</a:t>
            </a:r>
            <a:endParaRPr/>
          </a:p>
          <a:p>
            <a:pPr indent="-101600" lvl="0" marL="177800" marR="0" rtl="0" algn="l">
              <a:lnSpc>
                <a:spcPct val="90000"/>
              </a:lnSpc>
              <a:spcBef>
                <a:spcPts val="500"/>
              </a:spcBef>
              <a:spcAft>
                <a:spcPts val="0"/>
              </a:spcAft>
              <a:buClr>
                <a:schemeClr val="dk2"/>
              </a:buClr>
              <a:buSzPts val="1300"/>
              <a:buFont typeface="Arial"/>
              <a:buNone/>
            </a:pPr>
            <a:r>
              <a:t/>
            </a:r>
            <a:endParaRPr b="0" i="0" sz="1300" u="none" cap="none" strike="noStrike">
              <a:solidFill>
                <a:srgbClr val="595959"/>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938759" y="286789"/>
            <a:ext cx="7633800" cy="1119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SzPts val="3800"/>
              <a:buFont typeface="Impact"/>
              <a:buNone/>
            </a:pPr>
            <a:r>
              <a:rPr b="0" i="0" lang="en" sz="3800" u="none" cap="none" strike="noStrike">
                <a:solidFill>
                  <a:schemeClr val="dk2"/>
                </a:solidFill>
                <a:latin typeface="Impact"/>
                <a:ea typeface="Impact"/>
                <a:cs typeface="Impact"/>
                <a:sym typeface="Impact"/>
              </a:rPr>
              <a:t>HOW IMPORTANT IS MY CHILD’S PRESENCE IN SCHOOL</a:t>
            </a:r>
            <a:endParaRPr b="0" i="0" sz="3800" u="none" cap="none" strike="noStrike">
              <a:solidFill>
                <a:schemeClr val="dk2"/>
              </a:solidFill>
              <a:latin typeface="Impact"/>
              <a:ea typeface="Impact"/>
              <a:cs typeface="Impact"/>
              <a:sym typeface="Impact"/>
            </a:endParaRPr>
          </a:p>
        </p:txBody>
      </p:sp>
      <p:sp>
        <p:nvSpPr>
          <p:cNvPr id="174" name="Shape 174"/>
          <p:cNvSpPr txBox="1"/>
          <p:nvPr>
            <p:ph idx="1" type="body"/>
          </p:nvPr>
        </p:nvSpPr>
        <p:spPr>
          <a:xfrm>
            <a:off x="938738" y="1562156"/>
            <a:ext cx="7633800" cy="33987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10000"/>
              </a:lnSpc>
              <a:spcBef>
                <a:spcPts val="0"/>
              </a:spcBef>
              <a:spcAft>
                <a:spcPts val="0"/>
              </a:spcAft>
              <a:buClr>
                <a:schemeClr val="dk2"/>
              </a:buClr>
              <a:buSzPts val="1400"/>
              <a:buFont typeface="Arial"/>
              <a:buChar char="•"/>
            </a:pPr>
            <a:r>
              <a:rPr b="0" i="0" lang="en" sz="1400" u="none" cap="none" strike="noStrike">
                <a:solidFill>
                  <a:srgbClr val="595959"/>
                </a:solidFill>
                <a:latin typeface="Cabin"/>
                <a:ea typeface="Cabin"/>
                <a:cs typeface="Cabin"/>
                <a:sym typeface="Cabin"/>
              </a:rPr>
              <a:t>A missed school day is a lost opportunity for students to learn. In this era of increased accountability for states, districts, and schools, the connection between student attendance and learning is being studied more than ever before. </a:t>
            </a:r>
            <a:endParaRPr b="0" i="0" sz="1400" u="none" cap="none" strike="noStrike">
              <a:solidFill>
                <a:srgbClr val="595959"/>
              </a:solidFill>
              <a:latin typeface="Cabin"/>
              <a:ea typeface="Cabin"/>
              <a:cs typeface="Cabin"/>
              <a:sym typeface="Cabin"/>
            </a:endParaRPr>
          </a:p>
          <a:p>
            <a:pPr indent="0" lvl="0" marL="0" marR="0" rtl="0" algn="l">
              <a:lnSpc>
                <a:spcPct val="110000"/>
              </a:lnSpc>
              <a:spcBef>
                <a:spcPts val="0"/>
              </a:spcBef>
              <a:spcAft>
                <a:spcPts val="0"/>
              </a:spcAft>
              <a:buNone/>
            </a:pPr>
            <a:r>
              <a:t/>
            </a:r>
            <a:endParaRPr sz="1400"/>
          </a:p>
          <a:p>
            <a:pPr indent="-177800" lvl="0" marL="177800" marR="0" rtl="0" algn="l">
              <a:lnSpc>
                <a:spcPct val="110000"/>
              </a:lnSpc>
              <a:spcBef>
                <a:spcPts val="500"/>
              </a:spcBef>
              <a:spcAft>
                <a:spcPts val="0"/>
              </a:spcAft>
              <a:buClr>
                <a:schemeClr val="dk2"/>
              </a:buClr>
              <a:buSzPts val="1400"/>
              <a:buFont typeface="Arial"/>
              <a:buChar char="•"/>
            </a:pPr>
            <a:r>
              <a:rPr b="0" i="0" lang="en" sz="1400" u="none" cap="none" strike="noStrike">
                <a:solidFill>
                  <a:srgbClr val="595959"/>
                </a:solidFill>
                <a:latin typeface="Cabin"/>
                <a:ea typeface="Cabin"/>
                <a:cs typeface="Cabin"/>
                <a:sym typeface="Cabin"/>
              </a:rPr>
              <a:t>Teacher effectiveness is the strongest school-related determinant of student success, but chronic student absence reduces even the best teacher's ability to provide learning opportunities.</a:t>
            </a:r>
            <a:endParaRPr b="0" i="0" sz="1400" u="none" cap="none" strike="noStrike">
              <a:solidFill>
                <a:srgbClr val="595959"/>
              </a:solidFill>
              <a:latin typeface="Cabin"/>
              <a:ea typeface="Cabin"/>
              <a:cs typeface="Cabin"/>
              <a:sym typeface="Cabin"/>
            </a:endParaRPr>
          </a:p>
          <a:p>
            <a:pPr indent="0" lvl="0" marL="0" marR="0" rtl="0" algn="l">
              <a:lnSpc>
                <a:spcPct val="110000"/>
              </a:lnSpc>
              <a:spcBef>
                <a:spcPts val="500"/>
              </a:spcBef>
              <a:spcAft>
                <a:spcPts val="0"/>
              </a:spcAft>
              <a:buNone/>
            </a:pPr>
            <a:r>
              <a:t/>
            </a:r>
            <a:endParaRPr b="0" i="0" sz="1400" u="none" cap="none" strike="noStrike">
              <a:solidFill>
                <a:srgbClr val="595959"/>
              </a:solidFill>
              <a:latin typeface="Cabin"/>
              <a:ea typeface="Cabin"/>
              <a:cs typeface="Cabin"/>
              <a:sym typeface="Cabin"/>
            </a:endParaRPr>
          </a:p>
          <a:p>
            <a:pPr indent="-177800" lvl="0" marL="177800" marR="0" rtl="0" algn="l">
              <a:lnSpc>
                <a:spcPct val="110000"/>
              </a:lnSpc>
              <a:spcBef>
                <a:spcPts val="500"/>
              </a:spcBef>
              <a:spcAft>
                <a:spcPts val="0"/>
              </a:spcAft>
              <a:buClr>
                <a:schemeClr val="dk2"/>
              </a:buClr>
              <a:buSzPts val="1400"/>
              <a:buFont typeface="Arial"/>
              <a:buChar char="•"/>
            </a:pPr>
            <a:r>
              <a:rPr b="0" i="0" lang="en" sz="1400" u="none" cap="none" strike="noStrike">
                <a:solidFill>
                  <a:srgbClr val="595959"/>
                </a:solidFill>
                <a:latin typeface="Cabin"/>
                <a:ea typeface="Cabin"/>
                <a:cs typeface="Cabin"/>
                <a:sym typeface="Cabin"/>
              </a:rPr>
              <a:t>This relationship between attendance and achievement may appear early in a child's school career. A recent study looking at young children found that absenteeism in kindergarten was associated with negative first grade outcomes such as greater absenteeism in subsequent years and lower achievement in reading, math, and general knowledge.</a:t>
            </a:r>
            <a:endParaRPr b="0" i="0" sz="1400" u="none" cap="none" strike="noStrike">
              <a:solidFill>
                <a:srgbClr val="595959"/>
              </a:solidFill>
              <a:latin typeface="Cabin"/>
              <a:ea typeface="Cabin"/>
              <a:cs typeface="Cabin"/>
              <a:sym typeface="Cabin"/>
            </a:endParaRPr>
          </a:p>
          <a:p>
            <a:pPr indent="0" lvl="0" marL="0" marR="0" rtl="0" algn="l">
              <a:lnSpc>
                <a:spcPct val="110000"/>
              </a:lnSpc>
              <a:spcBef>
                <a:spcPts val="500"/>
              </a:spcBef>
              <a:spcAft>
                <a:spcPts val="0"/>
              </a:spcAft>
              <a:buNone/>
            </a:pPr>
            <a:r>
              <a:t/>
            </a:r>
            <a:endParaRPr sz="1400"/>
          </a:p>
          <a:p>
            <a:pPr indent="-177800" lvl="0" marL="177800" marR="0" rtl="0" algn="l">
              <a:lnSpc>
                <a:spcPct val="110000"/>
              </a:lnSpc>
              <a:spcBef>
                <a:spcPts val="500"/>
              </a:spcBef>
              <a:spcAft>
                <a:spcPts val="0"/>
              </a:spcAft>
              <a:buClr>
                <a:schemeClr val="dk2"/>
              </a:buClr>
              <a:buSzPts val="1400"/>
              <a:buFont typeface="Arial"/>
              <a:buChar char="•"/>
            </a:pPr>
            <a:r>
              <a:rPr b="0" i="0" lang="en" sz="1400" u="none" cap="none" strike="noStrike">
                <a:solidFill>
                  <a:srgbClr val="595959"/>
                </a:solidFill>
                <a:latin typeface="Cabin"/>
                <a:ea typeface="Cabin"/>
                <a:cs typeface="Cabin"/>
                <a:sym typeface="Cabin"/>
              </a:rPr>
              <a:t>Poor attendance has serious implications for later outcomes as well.</a:t>
            </a:r>
            <a:endParaRPr b="0" i="0" sz="1400" u="none" cap="none" strike="noStrike">
              <a:solidFill>
                <a:srgbClr val="595959"/>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938759" y="286789"/>
            <a:ext cx="7633800" cy="1119000"/>
          </a:xfrm>
          <a:prstGeom prst="rect">
            <a:avLst/>
          </a:prstGeom>
        </p:spPr>
        <p:txBody>
          <a:bodyPr anchorCtr="0" anchor="t" bIns="68575" lIns="68575" spcFirstLastPara="1" rIns="68575" wrap="square" tIns="68575">
            <a:noAutofit/>
          </a:bodyPr>
          <a:lstStyle/>
          <a:p>
            <a:pPr indent="0" lvl="0" marL="0" rtl="0">
              <a:spcBef>
                <a:spcPts val="0"/>
              </a:spcBef>
              <a:spcAft>
                <a:spcPts val="0"/>
              </a:spcAft>
              <a:buClr>
                <a:schemeClr val="dk2"/>
              </a:buClr>
              <a:buSzPts val="3800"/>
              <a:buFont typeface="Impact"/>
              <a:buNone/>
            </a:pPr>
            <a:r>
              <a:rPr lang="en"/>
              <a:t>HOW IMPORTANT IS MY CHILD’S PRESENCE IN SCHOOL</a:t>
            </a:r>
            <a:endParaRPr/>
          </a:p>
        </p:txBody>
      </p:sp>
      <p:sp>
        <p:nvSpPr>
          <p:cNvPr id="180" name="Shape 180"/>
          <p:cNvSpPr txBox="1"/>
          <p:nvPr>
            <p:ph idx="1" type="body"/>
          </p:nvPr>
        </p:nvSpPr>
        <p:spPr>
          <a:xfrm>
            <a:off x="938756" y="1512300"/>
            <a:ext cx="7633800" cy="3431700"/>
          </a:xfrm>
          <a:prstGeom prst="rect">
            <a:avLst/>
          </a:prstGeom>
        </p:spPr>
        <p:txBody>
          <a:bodyPr anchorCtr="0" anchor="t" bIns="68575" lIns="68575" spcFirstLastPara="1" rIns="68575" wrap="square" tIns="68575">
            <a:noAutofit/>
          </a:bodyPr>
          <a:lstStyle/>
          <a:p>
            <a:pPr indent="0" lvl="0" marL="241300" rtl="0">
              <a:lnSpc>
                <a:spcPct val="115000"/>
              </a:lnSpc>
              <a:spcBef>
                <a:spcPts val="0"/>
              </a:spcBef>
              <a:spcAft>
                <a:spcPts val="0"/>
              </a:spcAft>
              <a:buClr>
                <a:schemeClr val="dk1"/>
              </a:buClr>
              <a:buSzPts val="800"/>
              <a:buFont typeface="Arial"/>
              <a:buNone/>
            </a:pPr>
            <a:r>
              <a:rPr lang="en">
                <a:solidFill>
                  <a:srgbClr val="606060"/>
                </a:solidFill>
              </a:rPr>
              <a:t>·   Poor attendance can influence whether children read proficiently by the end of third grade or be held back.</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rPr lang="en">
                <a:solidFill>
                  <a:srgbClr val="606060"/>
                </a:solidFill>
              </a:rPr>
              <a:t> ·  By 6th grade, chronic absence becomes a leading indicator that a student will drop out of high school.</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t/>
            </a:r>
            <a:endParaRPr>
              <a:solidFill>
                <a:srgbClr val="606060"/>
              </a:solidFill>
            </a:endParaRPr>
          </a:p>
          <a:p>
            <a:pPr indent="0" lvl="0" marL="241300" rtl="0">
              <a:lnSpc>
                <a:spcPct val="115000"/>
              </a:lnSpc>
              <a:spcBef>
                <a:spcPts val="600"/>
              </a:spcBef>
              <a:spcAft>
                <a:spcPts val="0"/>
              </a:spcAft>
              <a:buNone/>
            </a:pPr>
            <a:r>
              <a:rPr lang="en">
                <a:solidFill>
                  <a:srgbClr val="606060"/>
                </a:solidFill>
              </a:rPr>
              <a:t>·Research shows that missing 10 percent of the school, or about 18 days in most school districts, negatively affects a student’s academic performance. </a:t>
            </a:r>
            <a:endParaRPr>
              <a:solidFill>
                <a:srgbClr val="606060"/>
              </a:solidFill>
            </a:endParaRPr>
          </a:p>
          <a:p>
            <a:pPr indent="0" lvl="0" marL="241300" rtl="0">
              <a:lnSpc>
                <a:spcPct val="115000"/>
              </a:lnSpc>
              <a:spcBef>
                <a:spcPts val="600"/>
              </a:spcBef>
              <a:spcAft>
                <a:spcPts val="0"/>
              </a:spcAft>
              <a:buNone/>
            </a:pPr>
            <a:r>
              <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rPr lang="en">
                <a:solidFill>
                  <a:srgbClr val="606060"/>
                </a:solidFill>
              </a:rPr>
              <a:t> When students improve their attendance rates, they improve their academic prospects and chances for graduating.</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rPr lang="en">
                <a:solidFill>
                  <a:srgbClr val="606060"/>
                </a:solidFill>
              </a:rPr>
              <a:t> </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rPr lang="en">
                <a:solidFill>
                  <a:srgbClr val="606060"/>
                </a:solidFill>
              </a:rPr>
              <a:t>       </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rPr lang="en">
                <a:solidFill>
                  <a:srgbClr val="606060"/>
                </a:solidFill>
              </a:rPr>
              <a:t> </a:t>
            </a:r>
            <a:endParaRPr>
              <a:solidFill>
                <a:srgbClr val="606060"/>
              </a:solidFill>
            </a:endParaRPr>
          </a:p>
          <a:p>
            <a:pPr indent="0" lvl="0" marL="241300" rtl="0">
              <a:lnSpc>
                <a:spcPct val="115000"/>
              </a:lnSpc>
              <a:spcBef>
                <a:spcPts val="600"/>
              </a:spcBef>
              <a:spcAft>
                <a:spcPts val="0"/>
              </a:spcAft>
              <a:buClr>
                <a:schemeClr val="dk1"/>
              </a:buClr>
              <a:buSzPts val="800"/>
              <a:buFont typeface="Arial"/>
              <a:buNone/>
            </a:pPr>
            <a:r>
              <a:t/>
            </a:r>
            <a:endParaRPr>
              <a:solidFill>
                <a:srgbClr val="606060"/>
              </a:solidFill>
            </a:endParaRPr>
          </a:p>
          <a:p>
            <a:pPr indent="0" lvl="0" marL="241300" rtl="0">
              <a:lnSpc>
                <a:spcPct val="115000"/>
              </a:lnSpc>
              <a:spcBef>
                <a:spcPts val="600"/>
              </a:spcBef>
              <a:spcAft>
                <a:spcPts val="600"/>
              </a:spcAft>
              <a:buNone/>
            </a:pPr>
            <a:r>
              <a:rPr lang="en">
                <a:solidFill>
                  <a:srgbClr val="606060"/>
                </a:solidFil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938759" y="286789"/>
            <a:ext cx="7633800" cy="1119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2"/>
              </a:buClr>
              <a:buSzPts val="3800"/>
              <a:buFont typeface="Impact"/>
              <a:buNone/>
            </a:pPr>
            <a:r>
              <a:rPr b="0" i="0" lang="en" sz="3800" u="none" cap="none" strike="noStrike">
                <a:solidFill>
                  <a:schemeClr val="dk2"/>
                </a:solidFill>
                <a:latin typeface="Impact"/>
                <a:ea typeface="Impact"/>
                <a:cs typeface="Impact"/>
                <a:sym typeface="Impact"/>
              </a:rPr>
              <a:t>HOW IMPORTANT IS MY PRESENCE IN MY CHILD’S SCHOOL</a:t>
            </a:r>
            <a:endParaRPr b="0" i="0" sz="3800" u="none" cap="none" strike="noStrike">
              <a:solidFill>
                <a:schemeClr val="dk2"/>
              </a:solidFill>
              <a:latin typeface="Impact"/>
              <a:ea typeface="Impact"/>
              <a:cs typeface="Impact"/>
              <a:sym typeface="Impact"/>
            </a:endParaRPr>
          </a:p>
        </p:txBody>
      </p:sp>
      <p:sp>
        <p:nvSpPr>
          <p:cNvPr id="186" name="Shape 186"/>
          <p:cNvSpPr txBox="1"/>
          <p:nvPr>
            <p:ph idx="1" type="body"/>
          </p:nvPr>
        </p:nvSpPr>
        <p:spPr>
          <a:xfrm>
            <a:off x="938756" y="1714500"/>
            <a:ext cx="7633800" cy="30135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110000"/>
              </a:lnSpc>
              <a:spcBef>
                <a:spcPts val="0"/>
              </a:spcBef>
              <a:spcAft>
                <a:spcPts val="0"/>
              </a:spcAft>
              <a:buClr>
                <a:schemeClr val="dk2"/>
              </a:buClr>
              <a:buSzPts val="1500"/>
              <a:buFont typeface="Arial"/>
              <a:buChar char="•"/>
            </a:pPr>
            <a:r>
              <a:rPr b="0" i="0" lang="en" sz="1500" u="none" cap="none" strike="noStrike">
                <a:solidFill>
                  <a:srgbClr val="595959"/>
                </a:solidFill>
                <a:latin typeface="Cabin"/>
                <a:ea typeface="Cabin"/>
                <a:cs typeface="Cabin"/>
                <a:sym typeface="Cabin"/>
              </a:rPr>
              <a:t>If it takes a village to raise a child, become part of the village</a:t>
            </a:r>
            <a:endParaRPr/>
          </a:p>
          <a:p>
            <a:pPr indent="-177800" lvl="1" marL="520700" marR="0" rtl="0" algn="l">
              <a:lnSpc>
                <a:spcPct val="110000"/>
              </a:lnSpc>
              <a:spcBef>
                <a:spcPts val="500"/>
              </a:spcBef>
              <a:spcAft>
                <a:spcPts val="0"/>
              </a:spcAft>
              <a:buClr>
                <a:schemeClr val="dk2"/>
              </a:buClr>
              <a:buSzPts val="1400"/>
              <a:buFont typeface="Cabin"/>
              <a:buChar char="–"/>
            </a:pPr>
            <a:r>
              <a:rPr b="0" i="0" lang="en" sz="1400" u="none" cap="none" strike="noStrike">
                <a:solidFill>
                  <a:srgbClr val="595959"/>
                </a:solidFill>
                <a:latin typeface="Cabin"/>
                <a:ea typeface="Cabin"/>
                <a:cs typeface="Cabin"/>
                <a:sym typeface="Cabin"/>
              </a:rPr>
              <a:t>Not every child has a father in their homes, your presences in school can make a difference for your child and their friends!</a:t>
            </a:r>
            <a:endParaRPr b="0" i="0" sz="1400" u="none" cap="none" strike="noStrike">
              <a:solidFill>
                <a:srgbClr val="595959"/>
              </a:solidFill>
              <a:latin typeface="Cabin"/>
              <a:ea typeface="Cabin"/>
              <a:cs typeface="Cabin"/>
              <a:sym typeface="Cabin"/>
            </a:endParaRPr>
          </a:p>
          <a:p>
            <a:pPr indent="-177800" lvl="1" marL="520700" marR="0" rtl="0" algn="l">
              <a:lnSpc>
                <a:spcPct val="110000"/>
              </a:lnSpc>
              <a:spcBef>
                <a:spcPts val="500"/>
              </a:spcBef>
              <a:spcAft>
                <a:spcPts val="0"/>
              </a:spcAft>
              <a:buClr>
                <a:schemeClr val="dk2"/>
              </a:buClr>
              <a:buSzPts val="1400"/>
              <a:buFont typeface="Cabin"/>
              <a:buChar char="–"/>
            </a:pPr>
            <a:r>
              <a:t/>
            </a:r>
            <a:endParaRPr/>
          </a:p>
          <a:p>
            <a:pPr indent="-171450" lvl="0" marL="177800" marR="0" rtl="0" algn="l">
              <a:lnSpc>
                <a:spcPct val="110000"/>
              </a:lnSpc>
              <a:spcBef>
                <a:spcPts val="500"/>
              </a:spcBef>
              <a:spcAft>
                <a:spcPts val="0"/>
              </a:spcAft>
              <a:buClr>
                <a:schemeClr val="dk2"/>
              </a:buClr>
              <a:buSzPts val="1500"/>
              <a:buFont typeface="Arial"/>
              <a:buChar char="•"/>
            </a:pPr>
            <a:r>
              <a:rPr b="0" i="0" lang="en" sz="1500" u="none" cap="none" strike="noStrike">
                <a:solidFill>
                  <a:srgbClr val="595959"/>
                </a:solidFill>
                <a:latin typeface="Cabin"/>
                <a:ea typeface="Cabin"/>
                <a:cs typeface="Cabin"/>
                <a:sym typeface="Cabin"/>
              </a:rPr>
              <a:t>The U.S. </a:t>
            </a:r>
            <a:r>
              <a:rPr b="0" i="0" lang="en" sz="1500" u="sng" cap="none" strike="noStrike">
                <a:solidFill>
                  <a:schemeClr val="hlink"/>
                </a:solidFill>
                <a:latin typeface="Cabin"/>
                <a:ea typeface="Cabin"/>
                <a:cs typeface="Cabin"/>
                <a:sym typeface="Cabin"/>
                <a:hlinkClick r:id="rId3"/>
              </a:rPr>
              <a:t>Department of Education</a:t>
            </a:r>
            <a:r>
              <a:rPr b="0" i="0" lang="en" sz="1500" u="none" cap="none" strike="noStrike">
                <a:solidFill>
                  <a:srgbClr val="595959"/>
                </a:solidFill>
                <a:latin typeface="Cabin"/>
                <a:ea typeface="Cabin"/>
                <a:cs typeface="Cabin"/>
                <a:sym typeface="Cabin"/>
              </a:rPr>
              <a:t> says that children whose fathers are directly involved in their schooling are likelier to participate in extra-curricular activities and succeed academically, and are less likely to be expelled or to repeat a grade.</a:t>
            </a:r>
            <a:endParaRPr b="0" i="0" sz="1500" u="none" cap="none" strike="noStrike">
              <a:solidFill>
                <a:srgbClr val="595959"/>
              </a:solidFill>
              <a:latin typeface="Cabin"/>
              <a:ea typeface="Cabin"/>
              <a:cs typeface="Cabin"/>
              <a:sym typeface="Cabin"/>
            </a:endParaRPr>
          </a:p>
          <a:p>
            <a:pPr indent="-171450" lvl="0" marL="177800" marR="0" rtl="0" algn="l">
              <a:lnSpc>
                <a:spcPct val="110000"/>
              </a:lnSpc>
              <a:spcBef>
                <a:spcPts val="500"/>
              </a:spcBef>
              <a:spcAft>
                <a:spcPts val="0"/>
              </a:spcAft>
              <a:buClr>
                <a:schemeClr val="dk2"/>
              </a:buClr>
              <a:buSzPts val="1500"/>
              <a:buFont typeface="Arial"/>
              <a:buChar char="•"/>
            </a:pPr>
            <a:r>
              <a:t/>
            </a:r>
            <a:endParaRPr/>
          </a:p>
          <a:p>
            <a:pPr indent="-171450" lvl="0" marL="177800" marR="0" rtl="0" algn="l">
              <a:lnSpc>
                <a:spcPct val="110000"/>
              </a:lnSpc>
              <a:spcBef>
                <a:spcPts val="500"/>
              </a:spcBef>
              <a:spcAft>
                <a:spcPts val="0"/>
              </a:spcAft>
              <a:buClr>
                <a:schemeClr val="dk2"/>
              </a:buClr>
              <a:buSzPts val="1500"/>
              <a:buFont typeface="Arial"/>
              <a:buChar char="•"/>
            </a:pPr>
            <a:r>
              <a:rPr b="0" i="0" lang="en" sz="1500" u="none" cap="none" strike="noStrike">
                <a:solidFill>
                  <a:srgbClr val="595959"/>
                </a:solidFill>
                <a:latin typeface="Cabin"/>
                <a:ea typeface="Cabin"/>
                <a:cs typeface="Cabin"/>
                <a:sym typeface="Cabin"/>
              </a:rPr>
              <a:t>Fatherly involvement can be a strong predictor of classroom discipline and, in the longterm, a lower propensity toward criminality and substance abuse.</a:t>
            </a:r>
            <a:endParaRPr/>
          </a:p>
          <a:p>
            <a:pPr indent="-76200" lvl="0" marL="177800" marR="0" rtl="0" algn="l">
              <a:lnSpc>
                <a:spcPct val="110000"/>
              </a:lnSpc>
              <a:spcBef>
                <a:spcPts val="500"/>
              </a:spcBef>
              <a:spcAft>
                <a:spcPts val="0"/>
              </a:spcAft>
              <a:buClr>
                <a:schemeClr val="dk2"/>
              </a:buClr>
              <a:buSzPts val="1500"/>
              <a:buFont typeface="Arial"/>
              <a:buNone/>
            </a:pPr>
            <a:r>
              <a:t/>
            </a:r>
            <a:endParaRPr b="0" i="0" sz="1500" u="none" cap="none" strike="noStrike">
              <a:solidFill>
                <a:srgbClr val="595959"/>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51825" y="87356"/>
            <a:ext cx="8492100" cy="926400"/>
          </a:xfrm>
          <a:prstGeom prst="rect">
            <a:avLst/>
          </a:prstGeom>
        </p:spPr>
        <p:txBody>
          <a:bodyPr anchorCtr="0" anchor="t" bIns="68575" lIns="68575" spcFirstLastPara="1" rIns="68575" wrap="square" tIns="68575">
            <a:noAutofit/>
          </a:bodyPr>
          <a:lstStyle/>
          <a:p>
            <a:pPr indent="0" lvl="0" marL="0" rtl="0">
              <a:lnSpc>
                <a:spcPct val="100000"/>
              </a:lnSpc>
              <a:spcBef>
                <a:spcPts val="1800"/>
              </a:spcBef>
              <a:spcAft>
                <a:spcPts val="0"/>
              </a:spcAft>
              <a:buClr>
                <a:schemeClr val="dk1"/>
              </a:buClr>
              <a:buSzPts val="800"/>
              <a:buFont typeface="Arial"/>
              <a:buNone/>
            </a:pPr>
            <a:r>
              <a:rPr b="1" lang="en" sz="3200">
                <a:solidFill>
                  <a:srgbClr val="222222"/>
                </a:solidFill>
              </a:rPr>
              <a:t>10 Ways To Be A Role Model To Your Children</a:t>
            </a:r>
            <a:endParaRPr b="1" sz="3200">
              <a:solidFill>
                <a:srgbClr val="222222"/>
              </a:solidFill>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latin typeface="Cabin"/>
                <a:ea typeface="Cabin"/>
                <a:cs typeface="Cabin"/>
                <a:sym typeface="Cabin"/>
              </a:rPr>
              <a:t>1. Healthy Living</a:t>
            </a:r>
            <a:endParaRPr sz="1100">
              <a:solidFill>
                <a:srgbClr val="222222"/>
              </a:solidFill>
              <a:latin typeface="Cabin"/>
              <a:ea typeface="Cabin"/>
              <a:cs typeface="Cabin"/>
              <a:sym typeface="Cabin"/>
            </a:endParaRPr>
          </a:p>
          <a:p>
            <a:pPr indent="0" lvl="0" marL="0" rtl="0">
              <a:lnSpc>
                <a:spcPct val="160000"/>
              </a:lnSpc>
              <a:spcBef>
                <a:spcPts val="300"/>
              </a:spcBef>
              <a:spcAft>
                <a:spcPts val="0"/>
              </a:spcAft>
              <a:buNone/>
            </a:pPr>
            <a:r>
              <a:rPr lang="en" sz="1100">
                <a:solidFill>
                  <a:srgbClr val="222222"/>
                </a:solidFill>
                <a:latin typeface="Cabin"/>
                <a:ea typeface="Cabin"/>
                <a:cs typeface="Cabin"/>
                <a:sym typeface="Cabin"/>
              </a:rPr>
              <a:t>When we eat properly and exercise regularly, not only does it improve our own lives, but it sets the example for our children as well. </a:t>
            </a:r>
            <a:endParaRPr sz="1100">
              <a:solidFill>
                <a:srgbClr val="222222"/>
              </a:solidFill>
              <a:latin typeface="Cabin"/>
              <a:ea typeface="Cabin"/>
              <a:cs typeface="Cabin"/>
              <a:sym typeface="Cabin"/>
            </a:endParaRPr>
          </a:p>
          <a:p>
            <a:pPr indent="0" lvl="0" marL="0" rtl="0">
              <a:lnSpc>
                <a:spcPct val="160000"/>
              </a:lnSpc>
              <a:spcBef>
                <a:spcPts val="0"/>
              </a:spcBef>
              <a:spcAft>
                <a:spcPts val="0"/>
              </a:spcAft>
              <a:buClr>
                <a:schemeClr val="dk1"/>
              </a:buClr>
              <a:buSzPts val="800"/>
              <a:buFont typeface="Arial"/>
              <a:buNone/>
            </a:pPr>
            <a:r>
              <a:rPr lang="en" sz="1100">
                <a:solidFill>
                  <a:srgbClr val="222222"/>
                </a:solidFill>
                <a:latin typeface="Cabin"/>
                <a:ea typeface="Cabin"/>
                <a:cs typeface="Cabin"/>
                <a:sym typeface="Cabin"/>
              </a:rPr>
              <a:t>Childhood obesity has become an epidemic in American society which can lead to depression and disease. </a:t>
            </a:r>
            <a:endParaRPr sz="1100">
              <a:solidFill>
                <a:srgbClr val="222222"/>
              </a:solidFill>
              <a:latin typeface="Cabin"/>
              <a:ea typeface="Cabin"/>
              <a:cs typeface="Cabin"/>
              <a:sym typeface="Cabin"/>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latin typeface="Cabin"/>
                <a:ea typeface="Cabin"/>
                <a:cs typeface="Cabin"/>
                <a:sym typeface="Cabin"/>
              </a:rPr>
              <a:t>2. Self-Improvement</a:t>
            </a:r>
            <a:endParaRPr sz="1100">
              <a:solidFill>
                <a:srgbClr val="222222"/>
              </a:solidFill>
              <a:latin typeface="Cabin"/>
              <a:ea typeface="Cabin"/>
              <a:cs typeface="Cabin"/>
              <a:sym typeface="Cabin"/>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latin typeface="Cabin"/>
                <a:ea typeface="Cabin"/>
                <a:cs typeface="Cabin"/>
                <a:sym typeface="Cabin"/>
              </a:rPr>
              <a:t>Self-improvement should be on our minds continuously. Try new experiences and broaden your horizons. This teaches our children to never stop growing as a human being. There’s always something new to learn in this life. Try to learn something new every day. </a:t>
            </a:r>
            <a:endParaRPr sz="1100">
              <a:solidFill>
                <a:srgbClr val="222222"/>
              </a:solidFill>
              <a:latin typeface="Cabin"/>
              <a:ea typeface="Cabin"/>
              <a:cs typeface="Cabin"/>
              <a:sym typeface="Cabin"/>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latin typeface="Cabin"/>
                <a:ea typeface="Cabin"/>
                <a:cs typeface="Cabin"/>
                <a:sym typeface="Cabin"/>
              </a:rPr>
              <a:t>3. Serving/Volunteering</a:t>
            </a:r>
            <a:endParaRPr sz="1100">
              <a:solidFill>
                <a:srgbClr val="222222"/>
              </a:solidFill>
              <a:latin typeface="Cabin"/>
              <a:ea typeface="Cabin"/>
              <a:cs typeface="Cabin"/>
              <a:sym typeface="Cabin"/>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latin typeface="Cabin"/>
                <a:ea typeface="Cabin"/>
                <a:cs typeface="Cabin"/>
                <a:sym typeface="Cabin"/>
              </a:rPr>
              <a:t>Make it a regular habit to get out in your community with your family and volunteer your time and talents. This is one of the best ways to build family unity, teamwork skills, and most of all, generous hearts. Teach your kids to meet the needs of others.</a:t>
            </a:r>
            <a:endParaRPr sz="1100">
              <a:solidFill>
                <a:srgbClr val="222222"/>
              </a:solidFill>
              <a:latin typeface="Cabin"/>
              <a:ea typeface="Cabin"/>
              <a:cs typeface="Cabin"/>
              <a:sym typeface="Cabin"/>
            </a:endParaRPr>
          </a:p>
          <a:p>
            <a:pPr indent="0" lvl="0" marL="0" rtl="0">
              <a:lnSpc>
                <a:spcPct val="100000"/>
              </a:lnSpc>
              <a:spcBef>
                <a:spcPts val="1400"/>
              </a:spcBef>
              <a:spcAft>
                <a:spcPts val="0"/>
              </a:spcAft>
              <a:buClr>
                <a:schemeClr val="dk1"/>
              </a:buClr>
              <a:buSzPts val="800"/>
              <a:buFont typeface="Arial"/>
              <a:buNone/>
            </a:pPr>
            <a:r>
              <a:rPr lang="en" sz="1100">
                <a:solidFill>
                  <a:srgbClr val="222222"/>
                </a:solidFill>
                <a:latin typeface="Cabin"/>
                <a:ea typeface="Cabin"/>
                <a:cs typeface="Cabin"/>
                <a:sym typeface="Cabin"/>
              </a:rPr>
              <a:t>4. Open Up Your Life</a:t>
            </a:r>
            <a:endParaRPr sz="1100">
              <a:solidFill>
                <a:srgbClr val="222222"/>
              </a:solidFill>
              <a:latin typeface="Cabin"/>
              <a:ea typeface="Cabin"/>
              <a:cs typeface="Cabin"/>
              <a:sym typeface="Cabin"/>
            </a:endParaRPr>
          </a:p>
          <a:p>
            <a:pPr indent="0" lvl="0" marL="0" rtl="0">
              <a:lnSpc>
                <a:spcPct val="160000"/>
              </a:lnSpc>
              <a:spcBef>
                <a:spcPts val="300"/>
              </a:spcBef>
              <a:spcAft>
                <a:spcPts val="0"/>
              </a:spcAft>
              <a:buClr>
                <a:schemeClr val="dk1"/>
              </a:buClr>
              <a:buSzPts val="800"/>
              <a:buFont typeface="Arial"/>
              <a:buNone/>
            </a:pPr>
            <a:r>
              <a:rPr lang="en" sz="1100">
                <a:solidFill>
                  <a:srgbClr val="222222"/>
                </a:solidFill>
                <a:latin typeface="Cabin"/>
                <a:ea typeface="Cabin"/>
                <a:cs typeface="Cabin"/>
                <a:sym typeface="Cabin"/>
              </a:rPr>
              <a:t>Do not hide who you are as a person to your children. Share your past experiences when it is appropriate: mistakes and victories.</a:t>
            </a:r>
            <a:endParaRPr sz="1100">
              <a:solidFill>
                <a:srgbClr val="222222"/>
              </a:solidFill>
              <a:latin typeface="Cabin"/>
              <a:ea typeface="Cabin"/>
              <a:cs typeface="Cabin"/>
              <a:sym typeface="Cabin"/>
            </a:endParaRPr>
          </a:p>
          <a:p>
            <a:pPr indent="0" lvl="0" marL="0" rtl="0">
              <a:lnSpc>
                <a:spcPct val="160000"/>
              </a:lnSpc>
              <a:spcBef>
                <a:spcPts val="0"/>
              </a:spcBef>
              <a:spcAft>
                <a:spcPts val="0"/>
              </a:spcAft>
              <a:buClr>
                <a:schemeClr val="dk1"/>
              </a:buClr>
              <a:buSzPts val="800"/>
              <a:buFont typeface="Arial"/>
              <a:buNone/>
            </a:pPr>
            <a:r>
              <a:rPr lang="en" sz="1100">
                <a:solidFill>
                  <a:srgbClr val="222222"/>
                </a:solidFill>
                <a:latin typeface="Cabin"/>
                <a:ea typeface="Cabin"/>
                <a:cs typeface="Cabin"/>
                <a:sym typeface="Cabin"/>
              </a:rPr>
              <a:t>Status doesn’t mean a thing, but your attitude and your demeanor mean the world.</a:t>
            </a:r>
            <a:endParaRPr sz="1100">
              <a:solidFill>
                <a:srgbClr val="222222"/>
              </a:solidFill>
              <a:latin typeface="Cabin"/>
              <a:ea typeface="Cabin"/>
              <a:cs typeface="Cabin"/>
              <a:sym typeface="Cabin"/>
            </a:endParaRPr>
          </a:p>
          <a:p>
            <a:pPr indent="0" lvl="0" marL="0" rt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