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2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C66FE87-2C23-4509-9D9C-A14E74FE4E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6CDCAC-5C25-46AD-BF31-B0EE03282882}" type="datetimeFigureOut">
              <a:rPr lang="en-US" smtClean="0"/>
              <a:t>3/9/2015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ownc@gibdist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rownc@gibdist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Implementing the </a:t>
            </a:r>
            <a:r>
              <a:rPr lang="en-US" sz="6000" dirty="0" err="1" smtClean="0"/>
              <a:t>PBiS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Bully Prevention</a:t>
            </a:r>
            <a:br>
              <a:rPr lang="en-US" sz="6000" dirty="0" smtClean="0"/>
            </a:br>
            <a:r>
              <a:rPr lang="en-US" sz="6000" dirty="0" smtClean="0"/>
              <a:t>Program at </a:t>
            </a:r>
            <a:br>
              <a:rPr lang="en-US" sz="6000" dirty="0" smtClean="0"/>
            </a:br>
            <a:r>
              <a:rPr lang="en-US" sz="6000" dirty="0" smtClean="0"/>
              <a:t>Parsons Elementary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6002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Crystal Brown</a:t>
            </a:r>
          </a:p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Teacher, Parsons </a:t>
            </a:r>
            <a:r>
              <a:rPr lang="en-US" b="1" dirty="0" err="1" smtClean="0"/>
              <a:t>PBiS</a:t>
            </a:r>
            <a:r>
              <a:rPr lang="en-US" b="1" dirty="0" smtClean="0"/>
              <a:t> Team </a:t>
            </a:r>
            <a:br>
              <a:rPr lang="en-US" b="1" dirty="0" smtClean="0"/>
            </a:br>
            <a:r>
              <a:rPr lang="en-US" b="1" dirty="0" smtClean="0"/>
              <a:t>Gibraltar District </a:t>
            </a:r>
            <a:r>
              <a:rPr lang="en-US" b="1" dirty="0" err="1" smtClean="0"/>
              <a:t>PBiS</a:t>
            </a:r>
            <a:r>
              <a:rPr lang="en-US" b="1" dirty="0" smtClean="0"/>
              <a:t> Coach</a:t>
            </a:r>
          </a:p>
          <a:p>
            <a:r>
              <a:rPr lang="en-US" sz="2000" dirty="0" smtClean="0">
                <a:hlinkClick r:id="rId2"/>
              </a:rPr>
              <a:t>brownc@gibdist.net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 err="1" smtClean="0"/>
              <a:t>PBiS</a:t>
            </a:r>
            <a:r>
              <a:rPr lang="en-US" dirty="0" smtClean="0"/>
              <a:t> Ambassadors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students volunteered to be a Parsons Ambassador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After breaking into small groups, students decided upon their classroom audiences throughout the school, K-3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Brainstorming together, students identified a needed focus skill for their age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Groups discussed how the message/focus skill would be presented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We met during lunch time… either eating or indoor recess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Groups practiced, and practiced, and practiced…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Finally when they were ready, students presented their Ambassador Lesson to their assigned classrooms.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55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 err="1" smtClean="0"/>
              <a:t>PBiS</a:t>
            </a:r>
            <a:r>
              <a:rPr lang="en-US" dirty="0" smtClean="0"/>
              <a:t> Ambassadors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Teachers and students enjoyed </a:t>
            </a:r>
            <a:br>
              <a:rPr lang="en-US" sz="2400" dirty="0" smtClean="0"/>
            </a:br>
            <a:r>
              <a:rPr lang="en-US" sz="2400" dirty="0" smtClean="0"/>
              <a:t>the presentation of a Mentor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students learned a great deal more about the program and the most misunderstood parts because of their preparation.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Students made connections with smaller students and have been going out of their way to greet and acknowledge them in the hallway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BP-</a:t>
            </a:r>
            <a:r>
              <a:rPr lang="en-US" dirty="0" err="1" smtClean="0"/>
              <a:t>PBiS</a:t>
            </a:r>
            <a:r>
              <a:rPr lang="en-US" dirty="0" smtClean="0"/>
              <a:t> at Parsons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742" y="18288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Scheduled Principal Sessions…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Target skills identified for each class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Teacher follows up lesson with supported activities and consistent vocabulary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778984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Upstanders</a:t>
            </a:r>
            <a:r>
              <a:rPr lang="en-US" sz="2800" u="sng" dirty="0" smtClean="0"/>
              <a:t> in History…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Students identify people in our history who demonstrated ‘</a:t>
            </a:r>
            <a:r>
              <a:rPr lang="en-US" sz="2400" dirty="0" err="1" smtClean="0"/>
              <a:t>Upstander</a:t>
            </a:r>
            <a:r>
              <a:rPr lang="en-US" sz="2400" dirty="0" smtClean="0"/>
              <a:t>’ characteristics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Students research and create posters to hang around the school about people in our history who were exceptional models of </a:t>
            </a:r>
            <a:r>
              <a:rPr lang="en-US" sz="2400" dirty="0" err="1" smtClean="0"/>
              <a:t>Upstander</a:t>
            </a:r>
            <a:r>
              <a:rPr lang="en-US" sz="2400" dirty="0" smtClean="0"/>
              <a:t> behavior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44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7772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Crystal Brown</a:t>
            </a:r>
          </a:p>
          <a:p>
            <a:pPr algn="r"/>
            <a:r>
              <a:rPr lang="en-US" sz="2400" dirty="0" smtClean="0"/>
              <a:t>Gibraltar Public Schools</a:t>
            </a:r>
          </a:p>
          <a:p>
            <a:pPr algn="r"/>
            <a:r>
              <a:rPr lang="en-US" sz="2400" dirty="0" smtClean="0"/>
              <a:t>Parsons Elementary</a:t>
            </a:r>
          </a:p>
          <a:p>
            <a:pPr algn="r"/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>
                <a:hlinkClick r:id="rId2"/>
              </a:rPr>
              <a:t>brownc@gibdist.net</a:t>
            </a:r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@</a:t>
            </a:r>
            <a:r>
              <a:rPr lang="en-US" sz="2400" dirty="0" err="1" smtClean="0"/>
              <a:t>brownc_brown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79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Parsons Elementary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9"/>
          <a:stretch/>
        </p:blipFill>
        <p:spPr>
          <a:xfrm>
            <a:off x="533400" y="1447800"/>
            <a:ext cx="5257800" cy="2939800"/>
          </a:xfrm>
        </p:spPr>
      </p:pic>
      <p:sp>
        <p:nvSpPr>
          <p:cNvPr id="5" name="TextBox 4"/>
          <p:cNvSpPr txBox="1"/>
          <p:nvPr/>
        </p:nvSpPr>
        <p:spPr>
          <a:xfrm>
            <a:off x="1282218" y="448570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We’ve been a </a:t>
            </a:r>
            <a:br>
              <a:rPr lang="en-US" b="1" dirty="0" smtClean="0"/>
            </a:br>
            <a:r>
              <a:rPr lang="en-US" b="1" dirty="0" smtClean="0"/>
              <a:t>Respectful, Responsible, and Safe </a:t>
            </a:r>
            <a:br>
              <a:rPr lang="en-US" b="1" dirty="0" smtClean="0"/>
            </a:br>
            <a:r>
              <a:rPr lang="en-US" b="1" dirty="0" err="1" smtClean="0"/>
              <a:t>PBiS</a:t>
            </a:r>
            <a:r>
              <a:rPr lang="en-US" b="1" dirty="0" smtClean="0"/>
              <a:t> school since 2006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02" y="2685365"/>
            <a:ext cx="1846898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618" y="5678269"/>
            <a:ext cx="74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After discussing other Bully Prevention options for years, we started implementing the </a:t>
            </a:r>
            <a:r>
              <a:rPr lang="en-US" b="1" dirty="0" err="1" smtClean="0"/>
              <a:t>PBiS</a:t>
            </a:r>
            <a:r>
              <a:rPr lang="en-US" b="1" dirty="0" smtClean="0"/>
              <a:t> Bully Prevention Program last year.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420761"/>
            <a:ext cx="2207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welcome </a:t>
            </a:r>
            <a:br>
              <a:rPr lang="en-US" b="1" dirty="0" smtClean="0"/>
            </a:br>
            <a:r>
              <a:rPr lang="en-US" b="1" dirty="0" smtClean="0"/>
              <a:t>about 430 </a:t>
            </a:r>
            <a:br>
              <a:rPr lang="en-US" b="1" dirty="0" smtClean="0"/>
            </a:br>
            <a:r>
              <a:rPr lang="en-US" b="1" dirty="0" smtClean="0"/>
              <a:t>‘Parsons Pirates’</a:t>
            </a:r>
            <a:br>
              <a:rPr lang="en-US" b="1" dirty="0" smtClean="0"/>
            </a:br>
            <a:r>
              <a:rPr lang="en-US" b="1" dirty="0" smtClean="0"/>
              <a:t>each day, K-5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002268"/>
            <a:ext cx="328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Gibraltar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sz="4800" dirty="0" smtClean="0"/>
              <a:t>We were drawn to a </a:t>
            </a:r>
            <a:br>
              <a:rPr lang="en-US" sz="4800" dirty="0" smtClean="0"/>
            </a:br>
            <a:r>
              <a:rPr lang="en-US" sz="4800" dirty="0" smtClean="0"/>
              <a:t>Bully Prevention Program…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Data</a:t>
            </a:r>
            <a:br>
              <a:rPr lang="en-US" sz="4000" b="1" u="sng" dirty="0" smtClean="0"/>
            </a:b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Our Physical Aggression data was consistently the most prevalent problematic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Fighting and threats were also quite high on a yearly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Most of these behaviors happened outside of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33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sz="4800" dirty="0" smtClean="0"/>
              <a:t>We were drawn to a </a:t>
            </a:r>
            <a:br>
              <a:rPr lang="en-US" sz="4800" dirty="0" smtClean="0"/>
            </a:br>
            <a:r>
              <a:rPr lang="en-US" sz="4800" dirty="0" smtClean="0"/>
              <a:t>Bully Prevention Program…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41242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Teacher/Student Surveys</a:t>
            </a:r>
            <a:br>
              <a:rPr lang="en-US" sz="4000" b="1" u="sng" dirty="0" smtClean="0"/>
            </a:b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surprising number of students reported feeling ‘bullied’ by other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Several students said teachers ‘did nothing’ about the ‘bullies’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Teachers reported frustration because the behaviors were out of sight… out of our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91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sz="4800" dirty="0" smtClean="0"/>
              <a:t>We were drawn to a </a:t>
            </a:r>
            <a:br>
              <a:rPr lang="en-US" sz="4800" dirty="0" smtClean="0"/>
            </a:br>
            <a:r>
              <a:rPr lang="en-US" sz="4800" dirty="0" smtClean="0"/>
              <a:t>Bully Prevention Program…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7828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Team Observations</a:t>
            </a:r>
            <a:br>
              <a:rPr lang="en-US" sz="4000" b="1" u="sng" dirty="0" smtClean="0"/>
            </a:b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 correlation with the data, our team meetings were filled with discussions of student aggression on the playground and in the hallways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 watching video surveillance of incidents, we studied student behavior and noticed bystander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53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258762"/>
            <a:ext cx="7620000" cy="1036638"/>
          </a:xfrm>
        </p:spPr>
        <p:txBody>
          <a:bodyPr/>
          <a:lstStyle/>
          <a:p>
            <a:r>
              <a:rPr lang="en-US" dirty="0" err="1" smtClean="0"/>
              <a:t>PBiS</a:t>
            </a:r>
            <a:r>
              <a:rPr lang="en-US" dirty="0" smtClean="0"/>
              <a:t> Bully Prevention…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6" t="11250" r="35930" b="18952"/>
          <a:stretch/>
        </p:blipFill>
        <p:spPr bwMode="auto">
          <a:xfrm>
            <a:off x="381000" y="1295400"/>
            <a:ext cx="3855720" cy="510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1524000"/>
            <a:ext cx="342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Consistent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Predictable sequence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Simple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Applicable to many school scenarios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Applicable to victim and aggressor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Empowering to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65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13333" r="20820" b="20625"/>
          <a:stretch/>
        </p:blipFill>
        <p:spPr bwMode="auto">
          <a:xfrm>
            <a:off x="533400" y="975360"/>
            <a:ext cx="7620000" cy="48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3962400" cy="1143000"/>
          </a:xfrm>
        </p:spPr>
        <p:txBody>
          <a:bodyPr/>
          <a:lstStyle/>
          <a:p>
            <a:pPr algn="ctr"/>
            <a:r>
              <a:rPr lang="en-US" dirty="0" smtClean="0"/>
              <a:t>What does </a:t>
            </a:r>
            <a:br>
              <a:rPr lang="en-US" dirty="0" smtClean="0"/>
            </a:br>
            <a:r>
              <a:rPr lang="en-US" dirty="0" smtClean="0"/>
              <a:t>Stop-Walk-Talk</a:t>
            </a:r>
            <a:br>
              <a:rPr lang="en-US" dirty="0" smtClean="0"/>
            </a:br>
            <a:r>
              <a:rPr lang="en-US" dirty="0" smtClean="0"/>
              <a:t> mean to </a:t>
            </a:r>
            <a:br>
              <a:rPr lang="en-US" dirty="0" smtClean="0"/>
            </a:br>
            <a:r>
              <a:rPr lang="en-US" dirty="0" smtClean="0"/>
              <a:t>Parsons’ </a:t>
            </a:r>
            <a:br>
              <a:rPr lang="en-US" dirty="0" smtClean="0"/>
            </a:br>
            <a:r>
              <a:rPr lang="en-US" dirty="0" smtClean="0"/>
              <a:t>Pirates?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11875" r="37218" b="18958"/>
          <a:stretch/>
        </p:blipFill>
        <p:spPr bwMode="auto">
          <a:xfrm>
            <a:off x="4114800" y="185899"/>
            <a:ext cx="4191000" cy="635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2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143000"/>
          </a:xfrm>
        </p:spPr>
        <p:txBody>
          <a:bodyPr/>
          <a:lstStyle/>
          <a:p>
            <a:r>
              <a:rPr lang="en-US" dirty="0" smtClean="0"/>
              <a:t>Implementation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12954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1.	Kickoff Skit the First Week of School</a:t>
            </a:r>
          </a:p>
          <a:p>
            <a:pPr lvl="3"/>
            <a:r>
              <a:rPr lang="en-US" dirty="0" smtClean="0"/>
              <a:t>Teachers perform skit</a:t>
            </a:r>
          </a:p>
          <a:p>
            <a:pPr lvl="3"/>
            <a:r>
              <a:rPr lang="en-US" dirty="0" smtClean="0"/>
              <a:t>Principal introduces posters and vocabulary</a:t>
            </a:r>
          </a:p>
          <a:p>
            <a:pPr lvl="3"/>
            <a:endParaRPr lang="en-US" dirty="0"/>
          </a:p>
          <a:p>
            <a:pPr marL="1051560" lvl="3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286000"/>
            <a:ext cx="7848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Arial" pitchFamily="34" charset="0"/>
              <a:buAutoNum type="arabicPeriod" startAt="2"/>
            </a:pPr>
            <a:r>
              <a:rPr lang="en-US" dirty="0" smtClean="0"/>
              <a:t>     Bringing it into the Classroom</a:t>
            </a:r>
          </a:p>
          <a:p>
            <a:pPr lvl="3"/>
            <a:r>
              <a:rPr lang="en-US" dirty="0" smtClean="0"/>
              <a:t>Teachers use the Bully Prevention Program to teach lessons</a:t>
            </a:r>
          </a:p>
          <a:p>
            <a:pPr lvl="3"/>
            <a:r>
              <a:rPr lang="en-US" dirty="0" smtClean="0"/>
              <a:t>Reinforce vocabulary in the classroom through lessons and everyday conversation</a:t>
            </a:r>
          </a:p>
          <a:p>
            <a:pPr lvl="3"/>
            <a:r>
              <a:rPr lang="en-US" dirty="0" smtClean="0"/>
              <a:t>Teachers reinforce the BP behaviors and vocabulary with posters throughout the school</a:t>
            </a:r>
          </a:p>
          <a:p>
            <a:pPr lvl="3"/>
            <a:r>
              <a:rPr lang="en-US" dirty="0" smtClean="0"/>
              <a:t>Teachers celebrate </a:t>
            </a:r>
            <a:r>
              <a:rPr lang="en-US" dirty="0" err="1"/>
              <a:t>U</a:t>
            </a:r>
            <a:r>
              <a:rPr lang="en-US" dirty="0" err="1" smtClean="0"/>
              <a:t>pstanders</a:t>
            </a:r>
            <a:r>
              <a:rPr lang="en-US" dirty="0" smtClean="0"/>
              <a:t> in the classroom as they happen in real time</a:t>
            </a:r>
          </a:p>
          <a:p>
            <a:pPr marL="1051560" lvl="3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41960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dirty="0"/>
              <a:t>3</a:t>
            </a:r>
            <a:r>
              <a:rPr lang="en-US" dirty="0" smtClean="0"/>
              <a:t>.	Student Reenactment Video</a:t>
            </a:r>
          </a:p>
          <a:p>
            <a:pPr lvl="3"/>
            <a:r>
              <a:rPr lang="en-US" dirty="0" smtClean="0"/>
              <a:t>Students perform short skits to highlight how to Stop, Walk, Talk</a:t>
            </a:r>
          </a:p>
          <a:p>
            <a:pPr lvl="3"/>
            <a:r>
              <a:rPr lang="en-US" dirty="0" smtClean="0"/>
              <a:t>Teachers show video to students </a:t>
            </a:r>
            <a:r>
              <a:rPr lang="en-US" dirty="0" err="1" smtClean="0"/>
              <a:t>schoolwide</a:t>
            </a:r>
            <a:endParaRPr lang="en-US" dirty="0" smtClean="0"/>
          </a:p>
          <a:p>
            <a:pPr marL="1051560" lvl="3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56260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dirty="0" smtClean="0"/>
              <a:t>4.	</a:t>
            </a:r>
            <a:r>
              <a:rPr lang="en-US" dirty="0" err="1" smtClean="0"/>
              <a:t>PBiS</a:t>
            </a:r>
            <a:r>
              <a:rPr lang="en-US" dirty="0" smtClean="0"/>
              <a:t> Ambassadors</a:t>
            </a:r>
          </a:p>
          <a:p>
            <a:pPr marL="1051560" lvl="3" indent="0">
              <a:buNone/>
            </a:pPr>
            <a:endParaRPr lang="en-US" dirty="0" smtClean="0"/>
          </a:p>
          <a:p>
            <a:pPr marL="1051560" lvl="3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13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</TotalTime>
  <Words>313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Wingdings</vt:lpstr>
      <vt:lpstr>Adjacency</vt:lpstr>
      <vt:lpstr>Implementing the PBiS  Bully Prevention Program at  Parsons Elementary</vt:lpstr>
      <vt:lpstr>Parsons Elementary</vt:lpstr>
      <vt:lpstr>We were drawn to a  Bully Prevention Program… </vt:lpstr>
      <vt:lpstr>We were drawn to a  Bully Prevention Program… </vt:lpstr>
      <vt:lpstr>We were drawn to a  Bully Prevention Program… </vt:lpstr>
      <vt:lpstr>PBiS Bully Prevention…</vt:lpstr>
      <vt:lpstr>PowerPoint Presentation</vt:lpstr>
      <vt:lpstr>What does  Stop-Walk-Talk  mean to  Parsons’  Pirates?</vt:lpstr>
      <vt:lpstr>Implementation Strategy</vt:lpstr>
      <vt:lpstr>PBiS Ambassadors</vt:lpstr>
      <vt:lpstr>PBiS Ambassadors</vt:lpstr>
      <vt:lpstr>The Future of BP-PBiS at Parsons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PBiS  Bully Prevention Program at  Parsons Elementary</dc:title>
  <dc:creator>Brown, Crystal</dc:creator>
  <cp:lastModifiedBy>Sandi Ellis</cp:lastModifiedBy>
  <cp:revision>17</cp:revision>
  <dcterms:created xsi:type="dcterms:W3CDTF">2015-03-05T02:46:18Z</dcterms:created>
  <dcterms:modified xsi:type="dcterms:W3CDTF">2015-03-09T19:13:35Z</dcterms:modified>
</cp:coreProperties>
</file>