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72" r:id="rId7"/>
    <p:sldId id="271" r:id="rId8"/>
    <p:sldId id="256" r:id="rId9"/>
    <p:sldId id="262" r:id="rId10"/>
    <p:sldId id="263" r:id="rId11"/>
    <p:sldId id="259" r:id="rId12"/>
    <p:sldId id="260" r:id="rId13"/>
    <p:sldId id="261" r:id="rId14"/>
    <p:sldId id="264" r:id="rId15"/>
    <p:sldId id="269" r:id="rId16"/>
    <p:sldId id="265" r:id="rId17"/>
    <p:sldId id="266" r:id="rId18"/>
    <p:sldId id="270" r:id="rId19"/>
    <p:sldId id="268" r:id="rId20"/>
    <p:sldId id="267" r:id="rId21"/>
    <p:sldId id="25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ABC40"/>
    <a:srgbClr val="99CC00"/>
    <a:srgbClr val="FFCC00"/>
    <a:srgbClr val="F9B42B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92" d="100"/>
          <a:sy n="92" d="100"/>
        </p:scale>
        <p:origin x="765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D5326-89EA-413D-AF1C-59FFF39C927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795C6A8-CCCE-4B0B-8003-55AE843499FE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Student sent out for problem behavior: </a:t>
          </a:r>
          <a:br>
            <a:rPr lang="en-US" sz="2000" b="1" dirty="0">
              <a:latin typeface="Century Gothic" panose="020B0502020202020204" pitchFamily="34" charset="0"/>
            </a:rPr>
          </a:br>
          <a:r>
            <a:rPr lang="en-US" sz="2000" b="1" dirty="0">
              <a:latin typeface="Century Gothic" panose="020B0502020202020204" pitchFamily="34" charset="0"/>
            </a:rPr>
            <a:t>Goes to office w/ referral &amp; academic assignment</a:t>
          </a:r>
        </a:p>
      </dgm:t>
    </dgm:pt>
    <dgm:pt modelId="{351B2BD2-F75B-4CBC-A394-AE6071AD8E9D}" type="parTrans" cxnId="{431FA8EC-143E-4DF9-A199-D3A09692CDB8}">
      <dgm:prSet/>
      <dgm:spPr/>
      <dgm:t>
        <a:bodyPr/>
        <a:lstStyle/>
        <a:p>
          <a:endParaRPr lang="en-US"/>
        </a:p>
      </dgm:t>
    </dgm:pt>
    <dgm:pt modelId="{ECD06C70-0DAE-4A9F-BEDE-E79B5CCC8ACF}" type="sibTrans" cxnId="{431FA8EC-143E-4DF9-A199-D3A09692CDB8}">
      <dgm:prSet/>
      <dgm:spPr/>
      <dgm:t>
        <a:bodyPr/>
        <a:lstStyle/>
        <a:p>
          <a:endParaRPr lang="en-US"/>
        </a:p>
      </dgm:t>
    </dgm:pt>
    <dgm:pt modelId="{2FD59229-FC3A-4FA0-99AF-29C21A96ECA4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Triage</a:t>
          </a:r>
          <a:r>
            <a:rPr lang="en-US" sz="2000" dirty="0">
              <a:latin typeface="Century Gothic" panose="020B0502020202020204" pitchFamily="34" charset="0"/>
            </a:rPr>
            <a:t>: Is the behavior a safety concern?</a:t>
          </a:r>
        </a:p>
      </dgm:t>
    </dgm:pt>
    <dgm:pt modelId="{AAEE1DC6-0D6B-49ED-A1A9-319D9FE281D5}" type="parTrans" cxnId="{457CEDD3-19DF-4F25-AD53-A06E36E08944}">
      <dgm:prSet/>
      <dgm:spPr/>
      <dgm:t>
        <a:bodyPr/>
        <a:lstStyle/>
        <a:p>
          <a:endParaRPr lang="en-US"/>
        </a:p>
      </dgm:t>
    </dgm:pt>
    <dgm:pt modelId="{C9CFD9B4-F011-4C23-A73E-550F71DC5E1F}" type="sibTrans" cxnId="{457CEDD3-19DF-4F25-AD53-A06E36E08944}">
      <dgm:prSet/>
      <dgm:spPr/>
      <dgm:t>
        <a:bodyPr/>
        <a:lstStyle/>
        <a:p>
          <a:endParaRPr lang="en-US"/>
        </a:p>
      </dgm:t>
    </dgm:pt>
    <dgm:pt modelId="{F4D8586E-CE63-44D3-9DF5-C68DE7FE7C69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YES</a:t>
          </a:r>
        </a:p>
      </dgm:t>
    </dgm:pt>
    <dgm:pt modelId="{152D0AF5-5CC9-4977-A6FB-B42D736CDA80}" type="parTrans" cxnId="{60966337-E315-4704-A73F-AD94F1B62C48}">
      <dgm:prSet/>
      <dgm:spPr/>
      <dgm:t>
        <a:bodyPr/>
        <a:lstStyle/>
        <a:p>
          <a:endParaRPr lang="en-US"/>
        </a:p>
      </dgm:t>
    </dgm:pt>
    <dgm:pt modelId="{C1DAB538-492F-4B9D-A2C9-A644FEFDE25F}" type="sibTrans" cxnId="{60966337-E315-4704-A73F-AD94F1B62C48}">
      <dgm:prSet/>
      <dgm:spPr/>
      <dgm:t>
        <a:bodyPr/>
        <a:lstStyle/>
        <a:p>
          <a:endParaRPr lang="en-US"/>
        </a:p>
      </dgm:t>
    </dgm:pt>
    <dgm:pt modelId="{4BFB453C-DF5C-4727-9C71-19B97E2CD52F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Is the student calm, cooperative and/or wanting to go back to class?</a:t>
          </a:r>
        </a:p>
      </dgm:t>
    </dgm:pt>
    <dgm:pt modelId="{330C80A1-DC8F-4DDE-A337-EECE063E36CE}" type="parTrans" cxnId="{A986DC30-AEAB-4AA2-B078-636EC46FEFE8}">
      <dgm:prSet/>
      <dgm:spPr/>
      <dgm:t>
        <a:bodyPr/>
        <a:lstStyle/>
        <a:p>
          <a:endParaRPr lang="en-US"/>
        </a:p>
      </dgm:t>
    </dgm:pt>
    <dgm:pt modelId="{89DD7C7A-9E77-4680-AB36-8D269C9F684D}" type="sibTrans" cxnId="{A986DC30-AEAB-4AA2-B078-636EC46FEFE8}">
      <dgm:prSet/>
      <dgm:spPr/>
      <dgm:t>
        <a:bodyPr/>
        <a:lstStyle/>
        <a:p>
          <a:endParaRPr lang="en-US"/>
        </a:p>
      </dgm:t>
    </dgm:pt>
    <dgm:pt modelId="{EBE61D8E-8AE0-43EA-AB26-18B9A6E48DC4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NO</a:t>
          </a:r>
        </a:p>
      </dgm:t>
    </dgm:pt>
    <dgm:pt modelId="{66DDE29B-79F8-44C5-AEFE-FD2798EC0173}" type="parTrans" cxnId="{CC960ED3-7E30-40CF-B65B-133F726AA99F}">
      <dgm:prSet/>
      <dgm:spPr/>
      <dgm:t>
        <a:bodyPr/>
        <a:lstStyle/>
        <a:p>
          <a:endParaRPr lang="en-US"/>
        </a:p>
      </dgm:t>
    </dgm:pt>
    <dgm:pt modelId="{136AF291-C98F-467C-81FC-A1F17120D069}" type="sibTrans" cxnId="{CC960ED3-7E30-40CF-B65B-133F726AA99F}">
      <dgm:prSet/>
      <dgm:spPr/>
      <dgm:t>
        <a:bodyPr/>
        <a:lstStyle/>
        <a:p>
          <a:endParaRPr lang="en-US"/>
        </a:p>
      </dgm:t>
    </dgm:pt>
    <dgm:pt modelId="{EF431F50-CF84-462D-B449-8862E52BA34D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Administrator Response</a:t>
          </a:r>
        </a:p>
      </dgm:t>
    </dgm:pt>
    <dgm:pt modelId="{BD8187FD-6554-458E-AD2A-A0EC1553311F}" type="parTrans" cxnId="{DA5CC4F1-5CFD-45F7-B94C-A00A90CB0B84}">
      <dgm:prSet/>
      <dgm:spPr/>
      <dgm:t>
        <a:bodyPr/>
        <a:lstStyle/>
        <a:p>
          <a:endParaRPr lang="en-US"/>
        </a:p>
      </dgm:t>
    </dgm:pt>
    <dgm:pt modelId="{B488419C-4BF1-4083-80FF-07B2D0B05148}" type="sibTrans" cxnId="{DA5CC4F1-5CFD-45F7-B94C-A00A90CB0B84}">
      <dgm:prSet/>
      <dgm:spPr/>
      <dgm:t>
        <a:bodyPr/>
        <a:lstStyle/>
        <a:p>
          <a:endParaRPr lang="en-US"/>
        </a:p>
      </dgm:t>
    </dgm:pt>
    <dgm:pt modelId="{F9722120-C933-4970-B6CF-3E1CAD66771D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Yes</a:t>
          </a:r>
        </a:p>
      </dgm:t>
    </dgm:pt>
    <dgm:pt modelId="{88DA204A-DAF5-4E73-B778-16EFF104916C}" type="parTrans" cxnId="{E92EEF2B-39C3-41E3-9F88-87618977E239}">
      <dgm:prSet/>
      <dgm:spPr/>
      <dgm:t>
        <a:bodyPr/>
        <a:lstStyle/>
        <a:p>
          <a:endParaRPr lang="en-US"/>
        </a:p>
      </dgm:t>
    </dgm:pt>
    <dgm:pt modelId="{03161501-FC96-46E1-B827-2ED7F5BC0570}" type="sibTrans" cxnId="{E92EEF2B-39C3-41E3-9F88-87618977E239}">
      <dgm:prSet/>
      <dgm:spPr/>
      <dgm:t>
        <a:bodyPr/>
        <a:lstStyle/>
        <a:p>
          <a:endParaRPr lang="en-US"/>
        </a:p>
      </dgm:t>
    </dgm:pt>
    <dgm:pt modelId="{91FB8921-9D98-470F-BC1F-4A61E91F5E3D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No</a:t>
          </a:r>
        </a:p>
      </dgm:t>
    </dgm:pt>
    <dgm:pt modelId="{9838D37D-831F-45FF-AC39-BF5C75120CB6}" type="parTrans" cxnId="{92368B1E-55A2-41FE-AEAD-C8119791519E}">
      <dgm:prSet/>
      <dgm:spPr/>
      <dgm:t>
        <a:bodyPr/>
        <a:lstStyle/>
        <a:p>
          <a:endParaRPr lang="en-US"/>
        </a:p>
      </dgm:t>
    </dgm:pt>
    <dgm:pt modelId="{F6109B2C-B516-48CD-910C-5891E9430C80}" type="sibTrans" cxnId="{92368B1E-55A2-41FE-AEAD-C8119791519E}">
      <dgm:prSet/>
      <dgm:spPr/>
      <dgm:t>
        <a:bodyPr/>
        <a:lstStyle/>
        <a:p>
          <a:endParaRPr lang="en-US"/>
        </a:p>
      </dgm:t>
    </dgm:pt>
    <dgm:pt modelId="{5C314587-4D45-4832-9C65-8B638A35A969}">
      <dgm:prSet phldrT="[Text]" custT="1"/>
      <dgm:spPr/>
      <dgm:t>
        <a:bodyPr/>
        <a:lstStyle/>
        <a:p>
          <a:r>
            <a:rPr lang="en-US" sz="2000" b="1">
              <a:latin typeface="Century Gothic" panose="020B0502020202020204" pitchFamily="34" charset="0"/>
            </a:rPr>
            <a:t>Instructional</a:t>
          </a:r>
          <a:r>
            <a:rPr lang="en-US" sz="800" b="1" baseline="0"/>
            <a:t>  </a:t>
          </a:r>
          <a:r>
            <a:rPr lang="en-US" sz="2000" b="1">
              <a:latin typeface="Century Gothic" panose="020B0502020202020204" pitchFamily="34" charset="0"/>
            </a:rPr>
            <a:t>Suspension Learning Alternative 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5F7AAF91-E6A0-443E-8FF6-C19B5B47880B}" type="parTrans" cxnId="{3B0FA6BD-AD72-4645-AC61-CE5B2F8B063B}">
      <dgm:prSet/>
      <dgm:spPr/>
      <dgm:t>
        <a:bodyPr/>
        <a:lstStyle/>
        <a:p>
          <a:endParaRPr lang="en-US"/>
        </a:p>
      </dgm:t>
    </dgm:pt>
    <dgm:pt modelId="{CFDE6A5C-6593-4F8C-932C-C7C31E219AC5}" type="sibTrans" cxnId="{3B0FA6BD-AD72-4645-AC61-CE5B2F8B063B}">
      <dgm:prSet/>
      <dgm:spPr/>
      <dgm:t>
        <a:bodyPr/>
        <a:lstStyle/>
        <a:p>
          <a:endParaRPr lang="en-US"/>
        </a:p>
      </dgm:t>
    </dgm:pt>
    <dgm:pt modelId="{0673CDA4-9EB9-4E98-90B8-0DE500090E87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Administrator Response</a:t>
          </a:r>
        </a:p>
      </dgm:t>
    </dgm:pt>
    <dgm:pt modelId="{4AA1C302-7680-4C09-BA20-EE31C630FD47}" type="parTrans" cxnId="{124A0064-001C-4915-BBC8-6B4808611C02}">
      <dgm:prSet/>
      <dgm:spPr/>
      <dgm:t>
        <a:bodyPr/>
        <a:lstStyle/>
        <a:p>
          <a:endParaRPr lang="en-US"/>
        </a:p>
      </dgm:t>
    </dgm:pt>
    <dgm:pt modelId="{2385F855-5DE6-4675-BBC0-FF2ED916F30A}" type="sibTrans" cxnId="{124A0064-001C-4915-BBC8-6B4808611C02}">
      <dgm:prSet/>
      <dgm:spPr/>
      <dgm:t>
        <a:bodyPr/>
        <a:lstStyle/>
        <a:p>
          <a:endParaRPr lang="en-US"/>
        </a:p>
      </dgm:t>
    </dgm:pt>
    <dgm:pt modelId="{7793CBE1-3745-4240-85BA-212BF98B936C}" type="pres">
      <dgm:prSet presAssocID="{65ED5326-89EA-413D-AF1C-59FFF39C92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9C4302-74FB-4D2E-8010-7BE4F1FA56AB}" type="pres">
      <dgm:prSet presAssocID="{7795C6A8-CCCE-4B0B-8003-55AE843499FE}" presName="hierRoot1" presStyleCnt="0"/>
      <dgm:spPr/>
    </dgm:pt>
    <dgm:pt modelId="{52C44200-3FFF-4FF0-8A08-5BDA6EB90459}" type="pres">
      <dgm:prSet presAssocID="{7795C6A8-CCCE-4B0B-8003-55AE843499FE}" presName="composite" presStyleCnt="0"/>
      <dgm:spPr/>
    </dgm:pt>
    <dgm:pt modelId="{D83096FE-2B79-4B3F-9733-ED70CC5193C4}" type="pres">
      <dgm:prSet presAssocID="{7795C6A8-CCCE-4B0B-8003-55AE843499FE}" presName="background" presStyleLbl="node0" presStyleIdx="0" presStyleCnt="1"/>
      <dgm:spPr/>
    </dgm:pt>
    <dgm:pt modelId="{4316F38C-6781-4C53-BAEB-7444D87D6647}" type="pres">
      <dgm:prSet presAssocID="{7795C6A8-CCCE-4B0B-8003-55AE843499FE}" presName="text" presStyleLbl="fgAcc0" presStyleIdx="0" presStyleCnt="1" custScaleX="964639" custScaleY="163910" custLinFactX="51613" custLinFactNeighborX="100000" custLinFactNeighborY="-99576">
        <dgm:presLayoutVars>
          <dgm:chPref val="3"/>
        </dgm:presLayoutVars>
      </dgm:prSet>
      <dgm:spPr/>
    </dgm:pt>
    <dgm:pt modelId="{81BE651C-63F2-4999-BCDE-385ACCBC7962}" type="pres">
      <dgm:prSet presAssocID="{7795C6A8-CCCE-4B0B-8003-55AE843499FE}" presName="hierChild2" presStyleCnt="0"/>
      <dgm:spPr/>
    </dgm:pt>
    <dgm:pt modelId="{463535CE-0708-452F-A7C6-9593865CBD9C}" type="pres">
      <dgm:prSet presAssocID="{AAEE1DC6-0D6B-49ED-A1A9-319D9FE281D5}" presName="Name10" presStyleLbl="parChTrans1D2" presStyleIdx="0" presStyleCnt="1"/>
      <dgm:spPr/>
    </dgm:pt>
    <dgm:pt modelId="{CC5F1CFB-3B5E-43E4-9AA0-8050F8840227}" type="pres">
      <dgm:prSet presAssocID="{2FD59229-FC3A-4FA0-99AF-29C21A96ECA4}" presName="hierRoot2" presStyleCnt="0"/>
      <dgm:spPr/>
    </dgm:pt>
    <dgm:pt modelId="{6CA326E3-14EC-4F3A-8866-97572E7AEFAB}" type="pres">
      <dgm:prSet presAssocID="{2FD59229-FC3A-4FA0-99AF-29C21A96ECA4}" presName="composite2" presStyleCnt="0"/>
      <dgm:spPr/>
    </dgm:pt>
    <dgm:pt modelId="{F6B3427D-4D60-4D58-948B-1EF55C1E34E6}" type="pres">
      <dgm:prSet presAssocID="{2FD59229-FC3A-4FA0-99AF-29C21A96ECA4}" presName="background2" presStyleLbl="node2" presStyleIdx="0" presStyleCnt="1"/>
      <dgm:spPr/>
    </dgm:pt>
    <dgm:pt modelId="{3517BCAE-740F-41D7-8C21-EF005A6EA76C}" type="pres">
      <dgm:prSet presAssocID="{2FD59229-FC3A-4FA0-99AF-29C21A96ECA4}" presName="text2" presStyleLbl="fgAcc2" presStyleIdx="0" presStyleCnt="1" custScaleX="791331" custLinFactX="55774" custLinFactNeighborX="100000" custLinFactNeighborY="-66345">
        <dgm:presLayoutVars>
          <dgm:chPref val="3"/>
        </dgm:presLayoutVars>
      </dgm:prSet>
      <dgm:spPr/>
    </dgm:pt>
    <dgm:pt modelId="{3C9FD40E-8164-4657-A00B-83ED06D5EBDF}" type="pres">
      <dgm:prSet presAssocID="{2FD59229-FC3A-4FA0-99AF-29C21A96ECA4}" presName="hierChild3" presStyleCnt="0"/>
      <dgm:spPr/>
    </dgm:pt>
    <dgm:pt modelId="{67665131-331E-4FE0-A393-42A45C2132E7}" type="pres">
      <dgm:prSet presAssocID="{152D0AF5-5CC9-4977-A6FB-B42D736CDA80}" presName="Name17" presStyleLbl="parChTrans1D3" presStyleIdx="0" presStyleCnt="2"/>
      <dgm:spPr/>
    </dgm:pt>
    <dgm:pt modelId="{0631EA02-AD95-4155-9D1E-8B08A2FA8088}" type="pres">
      <dgm:prSet presAssocID="{F4D8586E-CE63-44D3-9DF5-C68DE7FE7C69}" presName="hierRoot3" presStyleCnt="0"/>
      <dgm:spPr/>
    </dgm:pt>
    <dgm:pt modelId="{9820AD52-4E20-49EA-8316-87063D54BE5A}" type="pres">
      <dgm:prSet presAssocID="{F4D8586E-CE63-44D3-9DF5-C68DE7FE7C69}" presName="composite3" presStyleCnt="0"/>
      <dgm:spPr/>
    </dgm:pt>
    <dgm:pt modelId="{9E4D0800-06BB-4DCA-AA74-C7ADFF68C804}" type="pres">
      <dgm:prSet presAssocID="{F4D8586E-CE63-44D3-9DF5-C68DE7FE7C69}" presName="background3" presStyleLbl="node3" presStyleIdx="0" presStyleCnt="2"/>
      <dgm:spPr/>
    </dgm:pt>
    <dgm:pt modelId="{DB28A8AB-40BA-4A73-8D88-76A42567AFC6}" type="pres">
      <dgm:prSet presAssocID="{F4D8586E-CE63-44D3-9DF5-C68DE7FE7C69}" presName="text3" presStyleLbl="fgAcc3" presStyleIdx="0" presStyleCnt="2" custLinFactX="1941" custLinFactNeighborX="100000" custLinFactNeighborY="-18616">
        <dgm:presLayoutVars>
          <dgm:chPref val="3"/>
        </dgm:presLayoutVars>
      </dgm:prSet>
      <dgm:spPr/>
    </dgm:pt>
    <dgm:pt modelId="{C9C0D016-4E58-409E-8396-F4DD13E2A301}" type="pres">
      <dgm:prSet presAssocID="{F4D8586E-CE63-44D3-9DF5-C68DE7FE7C69}" presName="hierChild4" presStyleCnt="0"/>
      <dgm:spPr/>
    </dgm:pt>
    <dgm:pt modelId="{40F3079D-BCE6-4FB5-8C60-112A018304E8}" type="pres">
      <dgm:prSet presAssocID="{BD8187FD-6554-458E-AD2A-A0EC1553311F}" presName="Name23" presStyleLbl="parChTrans1D4" presStyleIdx="0" presStyleCnt="6"/>
      <dgm:spPr/>
    </dgm:pt>
    <dgm:pt modelId="{FFD381E6-460D-4074-B452-B244A2EE2A47}" type="pres">
      <dgm:prSet presAssocID="{EF431F50-CF84-462D-B449-8862E52BA34D}" presName="hierRoot4" presStyleCnt="0"/>
      <dgm:spPr/>
    </dgm:pt>
    <dgm:pt modelId="{8D7EC327-BC04-48AB-93A8-568E2188B4DE}" type="pres">
      <dgm:prSet presAssocID="{EF431F50-CF84-462D-B449-8862E52BA34D}" presName="composite4" presStyleCnt="0"/>
      <dgm:spPr/>
    </dgm:pt>
    <dgm:pt modelId="{8669226C-62B0-4B70-9C27-C12C73ACFB73}" type="pres">
      <dgm:prSet presAssocID="{EF431F50-CF84-462D-B449-8862E52BA34D}" presName="background4" presStyleLbl="node4" presStyleIdx="0" presStyleCnt="6"/>
      <dgm:spPr/>
    </dgm:pt>
    <dgm:pt modelId="{CEC1556F-8F1D-4340-B356-1C51C11051B4}" type="pres">
      <dgm:prSet presAssocID="{EF431F50-CF84-462D-B449-8862E52BA34D}" presName="text4" presStyleLbl="fgAcc4" presStyleIdx="0" presStyleCnt="6" custScaleX="354124" custScaleY="168744" custLinFactNeighborX="4055" custLinFactNeighborY="13191">
        <dgm:presLayoutVars>
          <dgm:chPref val="3"/>
        </dgm:presLayoutVars>
      </dgm:prSet>
      <dgm:spPr/>
    </dgm:pt>
    <dgm:pt modelId="{B453B006-5677-4B1B-9E9D-4714850F38FB}" type="pres">
      <dgm:prSet presAssocID="{EF431F50-CF84-462D-B449-8862E52BA34D}" presName="hierChild5" presStyleCnt="0"/>
      <dgm:spPr/>
    </dgm:pt>
    <dgm:pt modelId="{9F3CD58C-047D-4C93-ADDE-485A7CDB54FB}" type="pres">
      <dgm:prSet presAssocID="{66DDE29B-79F8-44C5-AEFE-FD2798EC0173}" presName="Name17" presStyleLbl="parChTrans1D3" presStyleIdx="1" presStyleCnt="2"/>
      <dgm:spPr/>
    </dgm:pt>
    <dgm:pt modelId="{332AF517-19E8-4655-807E-F53A58C66437}" type="pres">
      <dgm:prSet presAssocID="{EBE61D8E-8AE0-43EA-AB26-18B9A6E48DC4}" presName="hierRoot3" presStyleCnt="0"/>
      <dgm:spPr/>
    </dgm:pt>
    <dgm:pt modelId="{1ADB7E87-5E9D-410B-AE4A-9823DDEE507B}" type="pres">
      <dgm:prSet presAssocID="{EBE61D8E-8AE0-43EA-AB26-18B9A6E48DC4}" presName="composite3" presStyleCnt="0"/>
      <dgm:spPr/>
    </dgm:pt>
    <dgm:pt modelId="{AB8EE534-9043-4F5A-AB72-FB4C430F7BF1}" type="pres">
      <dgm:prSet presAssocID="{EBE61D8E-8AE0-43EA-AB26-18B9A6E48DC4}" presName="background3" presStyleLbl="node3" presStyleIdx="1" presStyleCnt="2"/>
      <dgm:spPr/>
    </dgm:pt>
    <dgm:pt modelId="{D9959ADD-266B-4DB7-A067-55263258388E}" type="pres">
      <dgm:prSet presAssocID="{EBE61D8E-8AE0-43EA-AB26-18B9A6E48DC4}" presName="text3" presStyleLbl="fgAcc3" presStyleIdx="1" presStyleCnt="2" custLinFactX="60830" custLinFactNeighborX="100000" custLinFactNeighborY="-21622">
        <dgm:presLayoutVars>
          <dgm:chPref val="3"/>
        </dgm:presLayoutVars>
      </dgm:prSet>
      <dgm:spPr/>
    </dgm:pt>
    <dgm:pt modelId="{A6F3D885-7856-4DEE-AAF5-F5C7F999ED7A}" type="pres">
      <dgm:prSet presAssocID="{EBE61D8E-8AE0-43EA-AB26-18B9A6E48DC4}" presName="hierChild4" presStyleCnt="0"/>
      <dgm:spPr/>
    </dgm:pt>
    <dgm:pt modelId="{06A069DC-6254-4D87-9905-1F39052AFE01}" type="pres">
      <dgm:prSet presAssocID="{330C80A1-DC8F-4DDE-A337-EECE063E36CE}" presName="Name23" presStyleLbl="parChTrans1D4" presStyleIdx="1" presStyleCnt="6"/>
      <dgm:spPr/>
    </dgm:pt>
    <dgm:pt modelId="{F4284310-121A-44B5-B04D-1B997AF6B825}" type="pres">
      <dgm:prSet presAssocID="{4BFB453C-DF5C-4727-9C71-19B97E2CD52F}" presName="hierRoot4" presStyleCnt="0"/>
      <dgm:spPr/>
    </dgm:pt>
    <dgm:pt modelId="{87DA3EA0-B67B-4DA5-9147-A3C0AC8A59DB}" type="pres">
      <dgm:prSet presAssocID="{4BFB453C-DF5C-4727-9C71-19B97E2CD52F}" presName="composite4" presStyleCnt="0"/>
      <dgm:spPr/>
    </dgm:pt>
    <dgm:pt modelId="{BB2E9D55-BAA9-47F1-A6A2-B15EC2B6373C}" type="pres">
      <dgm:prSet presAssocID="{4BFB453C-DF5C-4727-9C71-19B97E2CD52F}" presName="background4" presStyleLbl="node4" presStyleIdx="1" presStyleCnt="6"/>
      <dgm:spPr/>
    </dgm:pt>
    <dgm:pt modelId="{592856EF-EF53-4AEE-86F5-F01F8CEF72D3}" type="pres">
      <dgm:prSet presAssocID="{4BFB453C-DF5C-4727-9C71-19B97E2CD52F}" presName="text4" presStyleLbl="fgAcc4" presStyleIdx="1" presStyleCnt="6" custScaleX="681962" custScaleY="173985" custLinFactX="56325" custLinFactNeighborX="100000" custLinFactNeighborY="13862">
        <dgm:presLayoutVars>
          <dgm:chPref val="3"/>
        </dgm:presLayoutVars>
      </dgm:prSet>
      <dgm:spPr/>
    </dgm:pt>
    <dgm:pt modelId="{0D40BB6B-AB6D-42B7-B5A3-F1269C398AFB}" type="pres">
      <dgm:prSet presAssocID="{4BFB453C-DF5C-4727-9C71-19B97E2CD52F}" presName="hierChild5" presStyleCnt="0"/>
      <dgm:spPr/>
    </dgm:pt>
    <dgm:pt modelId="{DA1B395E-D00F-4645-BA89-30AFC8BCCF7C}" type="pres">
      <dgm:prSet presAssocID="{88DA204A-DAF5-4E73-B778-16EFF104916C}" presName="Name23" presStyleLbl="parChTrans1D4" presStyleIdx="2" presStyleCnt="6"/>
      <dgm:spPr/>
    </dgm:pt>
    <dgm:pt modelId="{703557C9-0259-4694-93CA-52ACACC5752A}" type="pres">
      <dgm:prSet presAssocID="{F9722120-C933-4970-B6CF-3E1CAD66771D}" presName="hierRoot4" presStyleCnt="0"/>
      <dgm:spPr/>
    </dgm:pt>
    <dgm:pt modelId="{365FFE20-98B3-4B2A-8CD6-8D587FDB2607}" type="pres">
      <dgm:prSet presAssocID="{F9722120-C933-4970-B6CF-3E1CAD66771D}" presName="composite4" presStyleCnt="0"/>
      <dgm:spPr/>
    </dgm:pt>
    <dgm:pt modelId="{D4AD7F99-A6D2-4845-A139-8F92BB9BC94E}" type="pres">
      <dgm:prSet presAssocID="{F9722120-C933-4970-B6CF-3E1CAD66771D}" presName="background4" presStyleLbl="node4" presStyleIdx="2" presStyleCnt="6"/>
      <dgm:spPr/>
    </dgm:pt>
    <dgm:pt modelId="{96A1C64B-9E3A-4887-8CFC-7EA356AAAC5D}" type="pres">
      <dgm:prSet presAssocID="{F9722120-C933-4970-B6CF-3E1CAD66771D}" presName="text4" presStyleLbl="fgAcc4" presStyleIdx="2" presStyleCnt="6" custLinFactX="-27971" custLinFactNeighborX="-100000" custLinFactNeighborY="65429">
        <dgm:presLayoutVars>
          <dgm:chPref val="3"/>
        </dgm:presLayoutVars>
      </dgm:prSet>
      <dgm:spPr/>
    </dgm:pt>
    <dgm:pt modelId="{734319D6-300C-4261-80E6-34FFC26898BB}" type="pres">
      <dgm:prSet presAssocID="{F9722120-C933-4970-B6CF-3E1CAD66771D}" presName="hierChild5" presStyleCnt="0"/>
      <dgm:spPr/>
    </dgm:pt>
    <dgm:pt modelId="{DD668123-BCF3-4B9F-98CA-76242FB58722}" type="pres">
      <dgm:prSet presAssocID="{5F7AAF91-E6A0-443E-8FF6-C19B5B47880B}" presName="Name23" presStyleLbl="parChTrans1D4" presStyleIdx="3" presStyleCnt="6"/>
      <dgm:spPr/>
    </dgm:pt>
    <dgm:pt modelId="{398C698B-BBE3-4625-A8F5-7C8898737E17}" type="pres">
      <dgm:prSet presAssocID="{5C314587-4D45-4832-9C65-8B638A35A969}" presName="hierRoot4" presStyleCnt="0"/>
      <dgm:spPr/>
    </dgm:pt>
    <dgm:pt modelId="{5BDF0FD1-85B3-4A96-8327-7B4111754184}" type="pres">
      <dgm:prSet presAssocID="{5C314587-4D45-4832-9C65-8B638A35A969}" presName="composite4" presStyleCnt="0"/>
      <dgm:spPr/>
    </dgm:pt>
    <dgm:pt modelId="{040250C5-956E-42C9-9D33-2D7399618B01}" type="pres">
      <dgm:prSet presAssocID="{5C314587-4D45-4832-9C65-8B638A35A969}" presName="background4" presStyleLbl="node4" presStyleIdx="3" presStyleCnt="6"/>
      <dgm:spPr/>
    </dgm:pt>
    <dgm:pt modelId="{B2318D10-4307-4757-86D6-83F2D2DCAC40}" type="pres">
      <dgm:prSet presAssocID="{5C314587-4D45-4832-9C65-8B638A35A969}" presName="text4" presStyleLbl="fgAcc4" presStyleIdx="3" presStyleCnt="6" custScaleX="567642" custScaleY="164677" custLinFactX="-26868" custLinFactNeighborX="-100000" custLinFactNeighborY="84748">
        <dgm:presLayoutVars>
          <dgm:chPref val="3"/>
        </dgm:presLayoutVars>
      </dgm:prSet>
      <dgm:spPr/>
    </dgm:pt>
    <dgm:pt modelId="{8A3391DE-53B5-4BFE-8AB7-8CF1C84832D9}" type="pres">
      <dgm:prSet presAssocID="{5C314587-4D45-4832-9C65-8B638A35A969}" presName="hierChild5" presStyleCnt="0"/>
      <dgm:spPr/>
    </dgm:pt>
    <dgm:pt modelId="{BBD1CEFA-851E-49AA-B6EF-5F360FB87523}" type="pres">
      <dgm:prSet presAssocID="{9838D37D-831F-45FF-AC39-BF5C75120CB6}" presName="Name23" presStyleLbl="parChTrans1D4" presStyleIdx="4" presStyleCnt="6"/>
      <dgm:spPr/>
    </dgm:pt>
    <dgm:pt modelId="{8E0BB97C-9CEB-4899-9DF5-9F3B4BCA1831}" type="pres">
      <dgm:prSet presAssocID="{91FB8921-9D98-470F-BC1F-4A61E91F5E3D}" presName="hierRoot4" presStyleCnt="0"/>
      <dgm:spPr/>
    </dgm:pt>
    <dgm:pt modelId="{009173EB-0C67-4400-96CE-A978ECB47C50}" type="pres">
      <dgm:prSet presAssocID="{91FB8921-9D98-470F-BC1F-4A61E91F5E3D}" presName="composite4" presStyleCnt="0"/>
      <dgm:spPr/>
    </dgm:pt>
    <dgm:pt modelId="{EB32FDC8-91C2-4099-AF45-99297504B79B}" type="pres">
      <dgm:prSet presAssocID="{91FB8921-9D98-470F-BC1F-4A61E91F5E3D}" presName="background4" presStyleLbl="node4" presStyleIdx="4" presStyleCnt="6"/>
      <dgm:spPr/>
    </dgm:pt>
    <dgm:pt modelId="{A04527F7-7EEC-44FE-9F3B-E8CE9BCDFFCD}" type="pres">
      <dgm:prSet presAssocID="{91FB8921-9D98-470F-BC1F-4A61E91F5E3D}" presName="text4" presStyleLbl="fgAcc4" presStyleIdx="4" presStyleCnt="6" custLinFactNeighborX="-5836" custLinFactNeighborY="68435">
        <dgm:presLayoutVars>
          <dgm:chPref val="3"/>
        </dgm:presLayoutVars>
      </dgm:prSet>
      <dgm:spPr/>
    </dgm:pt>
    <dgm:pt modelId="{2DF305F5-72AD-4F78-BEBE-313E65230D08}" type="pres">
      <dgm:prSet presAssocID="{91FB8921-9D98-470F-BC1F-4A61E91F5E3D}" presName="hierChild5" presStyleCnt="0"/>
      <dgm:spPr/>
    </dgm:pt>
    <dgm:pt modelId="{C1088B0B-D34F-4B92-A443-D78B85E05DAE}" type="pres">
      <dgm:prSet presAssocID="{4AA1C302-7680-4C09-BA20-EE31C630FD47}" presName="Name23" presStyleLbl="parChTrans1D4" presStyleIdx="5" presStyleCnt="6"/>
      <dgm:spPr/>
    </dgm:pt>
    <dgm:pt modelId="{EB26F5FD-F3AA-4ED9-B416-C984C3909A0B}" type="pres">
      <dgm:prSet presAssocID="{0673CDA4-9EB9-4E98-90B8-0DE500090E87}" presName="hierRoot4" presStyleCnt="0"/>
      <dgm:spPr/>
    </dgm:pt>
    <dgm:pt modelId="{27AE80C5-2BB8-4BCA-9018-04DFBB0E8B4D}" type="pres">
      <dgm:prSet presAssocID="{0673CDA4-9EB9-4E98-90B8-0DE500090E87}" presName="composite4" presStyleCnt="0"/>
      <dgm:spPr/>
    </dgm:pt>
    <dgm:pt modelId="{79DCC79B-5B6A-4F96-AE48-AFFA8999DF97}" type="pres">
      <dgm:prSet presAssocID="{0673CDA4-9EB9-4E98-90B8-0DE500090E87}" presName="background4" presStyleLbl="node4" presStyleIdx="5" presStyleCnt="6"/>
      <dgm:spPr/>
    </dgm:pt>
    <dgm:pt modelId="{6ED68FCB-B599-4058-913F-F728943B64CA}" type="pres">
      <dgm:prSet presAssocID="{0673CDA4-9EB9-4E98-90B8-0DE500090E87}" presName="text4" presStyleLbl="fgAcc4" presStyleIdx="5" presStyleCnt="6" custScaleX="420738" custScaleY="134383" custLinFactNeighborX="-19975" custLinFactNeighborY="95398">
        <dgm:presLayoutVars>
          <dgm:chPref val="3"/>
        </dgm:presLayoutVars>
      </dgm:prSet>
      <dgm:spPr/>
    </dgm:pt>
    <dgm:pt modelId="{5EB44E9E-F0E6-4510-9BD4-AAD59A317649}" type="pres">
      <dgm:prSet presAssocID="{0673CDA4-9EB9-4E98-90B8-0DE500090E87}" presName="hierChild5" presStyleCnt="0"/>
      <dgm:spPr/>
    </dgm:pt>
  </dgm:ptLst>
  <dgm:cxnLst>
    <dgm:cxn modelId="{D533E400-F4F6-4E94-AC4D-DB98C4AA6F3A}" type="presOf" srcId="{152D0AF5-5CC9-4977-A6FB-B42D736CDA80}" destId="{67665131-331E-4FE0-A393-42A45C2132E7}" srcOrd="0" destOrd="0" presId="urn:microsoft.com/office/officeart/2005/8/layout/hierarchy1"/>
    <dgm:cxn modelId="{4A354201-90EF-45CC-849C-3D8AFE87493B}" type="presOf" srcId="{EF431F50-CF84-462D-B449-8862E52BA34D}" destId="{CEC1556F-8F1D-4340-B356-1C51C11051B4}" srcOrd="0" destOrd="0" presId="urn:microsoft.com/office/officeart/2005/8/layout/hierarchy1"/>
    <dgm:cxn modelId="{E201ED08-1908-42F7-8089-1B485C2618F5}" type="presOf" srcId="{65ED5326-89EA-413D-AF1C-59FFF39C9277}" destId="{7793CBE1-3745-4240-85BA-212BF98B936C}" srcOrd="0" destOrd="0" presId="urn:microsoft.com/office/officeart/2005/8/layout/hierarchy1"/>
    <dgm:cxn modelId="{C59AD117-9FBA-4563-B873-DC6E985BED90}" type="presOf" srcId="{BD8187FD-6554-458E-AD2A-A0EC1553311F}" destId="{40F3079D-BCE6-4FB5-8C60-112A018304E8}" srcOrd="0" destOrd="0" presId="urn:microsoft.com/office/officeart/2005/8/layout/hierarchy1"/>
    <dgm:cxn modelId="{92368B1E-55A2-41FE-AEAD-C8119791519E}" srcId="{4BFB453C-DF5C-4727-9C71-19B97E2CD52F}" destId="{91FB8921-9D98-470F-BC1F-4A61E91F5E3D}" srcOrd="1" destOrd="0" parTransId="{9838D37D-831F-45FF-AC39-BF5C75120CB6}" sibTransId="{F6109B2C-B516-48CD-910C-5891E9430C80}"/>
    <dgm:cxn modelId="{E92EEF2B-39C3-41E3-9F88-87618977E239}" srcId="{4BFB453C-DF5C-4727-9C71-19B97E2CD52F}" destId="{F9722120-C933-4970-B6CF-3E1CAD66771D}" srcOrd="0" destOrd="0" parTransId="{88DA204A-DAF5-4E73-B778-16EFF104916C}" sibTransId="{03161501-FC96-46E1-B827-2ED7F5BC0570}"/>
    <dgm:cxn modelId="{A986DC30-AEAB-4AA2-B078-636EC46FEFE8}" srcId="{EBE61D8E-8AE0-43EA-AB26-18B9A6E48DC4}" destId="{4BFB453C-DF5C-4727-9C71-19B97E2CD52F}" srcOrd="0" destOrd="0" parTransId="{330C80A1-DC8F-4DDE-A337-EECE063E36CE}" sibTransId="{89DD7C7A-9E77-4680-AB36-8D269C9F684D}"/>
    <dgm:cxn modelId="{8FA36134-ADD5-43F4-B50F-1D3B374FD528}" type="presOf" srcId="{F4D8586E-CE63-44D3-9DF5-C68DE7FE7C69}" destId="{DB28A8AB-40BA-4A73-8D88-76A42567AFC6}" srcOrd="0" destOrd="0" presId="urn:microsoft.com/office/officeart/2005/8/layout/hierarchy1"/>
    <dgm:cxn modelId="{60966337-E315-4704-A73F-AD94F1B62C48}" srcId="{2FD59229-FC3A-4FA0-99AF-29C21A96ECA4}" destId="{F4D8586E-CE63-44D3-9DF5-C68DE7FE7C69}" srcOrd="0" destOrd="0" parTransId="{152D0AF5-5CC9-4977-A6FB-B42D736CDA80}" sibTransId="{C1DAB538-492F-4B9D-A2C9-A644FEFDE25F}"/>
    <dgm:cxn modelId="{10E06639-DD38-4900-982B-B4BC2A7B9E7C}" type="presOf" srcId="{0673CDA4-9EB9-4E98-90B8-0DE500090E87}" destId="{6ED68FCB-B599-4058-913F-F728943B64CA}" srcOrd="0" destOrd="0" presId="urn:microsoft.com/office/officeart/2005/8/layout/hierarchy1"/>
    <dgm:cxn modelId="{BE87485F-3E7B-41A6-B12A-4DCFB30B87F9}" type="presOf" srcId="{88DA204A-DAF5-4E73-B778-16EFF104916C}" destId="{DA1B395E-D00F-4645-BA89-30AFC8BCCF7C}" srcOrd="0" destOrd="0" presId="urn:microsoft.com/office/officeart/2005/8/layout/hierarchy1"/>
    <dgm:cxn modelId="{2583BC41-49F4-4C9D-9862-21C071A405D1}" type="presOf" srcId="{66DDE29B-79F8-44C5-AEFE-FD2798EC0173}" destId="{9F3CD58C-047D-4C93-ADDE-485A7CDB54FB}" srcOrd="0" destOrd="0" presId="urn:microsoft.com/office/officeart/2005/8/layout/hierarchy1"/>
    <dgm:cxn modelId="{F815D063-D3A6-4038-A727-CE86DF9DFE5D}" type="presOf" srcId="{2FD59229-FC3A-4FA0-99AF-29C21A96ECA4}" destId="{3517BCAE-740F-41D7-8C21-EF005A6EA76C}" srcOrd="0" destOrd="0" presId="urn:microsoft.com/office/officeart/2005/8/layout/hierarchy1"/>
    <dgm:cxn modelId="{124A0064-001C-4915-BBC8-6B4808611C02}" srcId="{91FB8921-9D98-470F-BC1F-4A61E91F5E3D}" destId="{0673CDA4-9EB9-4E98-90B8-0DE500090E87}" srcOrd="0" destOrd="0" parTransId="{4AA1C302-7680-4C09-BA20-EE31C630FD47}" sibTransId="{2385F855-5DE6-4675-BBC0-FF2ED916F30A}"/>
    <dgm:cxn modelId="{D24B994C-CC4D-4B19-A4EF-510D3682B211}" type="presOf" srcId="{91FB8921-9D98-470F-BC1F-4A61E91F5E3D}" destId="{A04527F7-7EEC-44FE-9F3B-E8CE9BCDFFCD}" srcOrd="0" destOrd="0" presId="urn:microsoft.com/office/officeart/2005/8/layout/hierarchy1"/>
    <dgm:cxn modelId="{ED886E59-5CC0-4B35-BD40-382F5C2D9202}" type="presOf" srcId="{7795C6A8-CCCE-4B0B-8003-55AE843499FE}" destId="{4316F38C-6781-4C53-BAEB-7444D87D6647}" srcOrd="0" destOrd="0" presId="urn:microsoft.com/office/officeart/2005/8/layout/hierarchy1"/>
    <dgm:cxn modelId="{FD1A5986-14C2-424C-AA41-AE6075D271B8}" type="presOf" srcId="{4BFB453C-DF5C-4727-9C71-19B97E2CD52F}" destId="{592856EF-EF53-4AEE-86F5-F01F8CEF72D3}" srcOrd="0" destOrd="0" presId="urn:microsoft.com/office/officeart/2005/8/layout/hierarchy1"/>
    <dgm:cxn modelId="{301B5C8A-7E68-42F9-BAFD-7FE5F2F62385}" type="presOf" srcId="{9838D37D-831F-45FF-AC39-BF5C75120CB6}" destId="{BBD1CEFA-851E-49AA-B6EF-5F360FB87523}" srcOrd="0" destOrd="0" presId="urn:microsoft.com/office/officeart/2005/8/layout/hierarchy1"/>
    <dgm:cxn modelId="{5B53338E-5EED-4379-8414-9643EC4945B5}" type="presOf" srcId="{5F7AAF91-E6A0-443E-8FF6-C19B5B47880B}" destId="{DD668123-BCF3-4B9F-98CA-76242FB58722}" srcOrd="0" destOrd="0" presId="urn:microsoft.com/office/officeart/2005/8/layout/hierarchy1"/>
    <dgm:cxn modelId="{26610093-C40D-4695-BED2-C9837C5BAE5F}" type="presOf" srcId="{4AA1C302-7680-4C09-BA20-EE31C630FD47}" destId="{C1088B0B-D34F-4B92-A443-D78B85E05DAE}" srcOrd="0" destOrd="0" presId="urn:microsoft.com/office/officeart/2005/8/layout/hierarchy1"/>
    <dgm:cxn modelId="{05A3929E-8C50-43B8-97B5-6E216C1AA824}" type="presOf" srcId="{5C314587-4D45-4832-9C65-8B638A35A969}" destId="{B2318D10-4307-4757-86D6-83F2D2DCAC40}" srcOrd="0" destOrd="0" presId="urn:microsoft.com/office/officeart/2005/8/layout/hierarchy1"/>
    <dgm:cxn modelId="{799A24A7-5CDB-41B2-BC01-B6737661C2E6}" type="presOf" srcId="{330C80A1-DC8F-4DDE-A337-EECE063E36CE}" destId="{06A069DC-6254-4D87-9905-1F39052AFE01}" srcOrd="0" destOrd="0" presId="urn:microsoft.com/office/officeart/2005/8/layout/hierarchy1"/>
    <dgm:cxn modelId="{3B0FA6BD-AD72-4645-AC61-CE5B2F8B063B}" srcId="{F9722120-C933-4970-B6CF-3E1CAD66771D}" destId="{5C314587-4D45-4832-9C65-8B638A35A969}" srcOrd="0" destOrd="0" parTransId="{5F7AAF91-E6A0-443E-8FF6-C19B5B47880B}" sibTransId="{CFDE6A5C-6593-4F8C-932C-C7C31E219AC5}"/>
    <dgm:cxn modelId="{CC960ED3-7E30-40CF-B65B-133F726AA99F}" srcId="{2FD59229-FC3A-4FA0-99AF-29C21A96ECA4}" destId="{EBE61D8E-8AE0-43EA-AB26-18B9A6E48DC4}" srcOrd="1" destOrd="0" parTransId="{66DDE29B-79F8-44C5-AEFE-FD2798EC0173}" sibTransId="{136AF291-C98F-467C-81FC-A1F17120D069}"/>
    <dgm:cxn modelId="{457CEDD3-19DF-4F25-AD53-A06E36E08944}" srcId="{7795C6A8-CCCE-4B0B-8003-55AE843499FE}" destId="{2FD59229-FC3A-4FA0-99AF-29C21A96ECA4}" srcOrd="0" destOrd="0" parTransId="{AAEE1DC6-0D6B-49ED-A1A9-319D9FE281D5}" sibTransId="{C9CFD9B4-F011-4C23-A73E-550F71DC5E1F}"/>
    <dgm:cxn modelId="{CB5122DC-1808-421D-A4E0-5EC2CB4863AB}" type="presOf" srcId="{AAEE1DC6-0D6B-49ED-A1A9-319D9FE281D5}" destId="{463535CE-0708-452F-A7C6-9593865CBD9C}" srcOrd="0" destOrd="0" presId="urn:microsoft.com/office/officeart/2005/8/layout/hierarchy1"/>
    <dgm:cxn modelId="{431FA8EC-143E-4DF9-A199-D3A09692CDB8}" srcId="{65ED5326-89EA-413D-AF1C-59FFF39C9277}" destId="{7795C6A8-CCCE-4B0B-8003-55AE843499FE}" srcOrd="0" destOrd="0" parTransId="{351B2BD2-F75B-4CBC-A394-AE6071AD8E9D}" sibTransId="{ECD06C70-0DAE-4A9F-BEDE-E79B5CCC8ACF}"/>
    <dgm:cxn modelId="{DA5CC4F1-5CFD-45F7-B94C-A00A90CB0B84}" srcId="{F4D8586E-CE63-44D3-9DF5-C68DE7FE7C69}" destId="{EF431F50-CF84-462D-B449-8862E52BA34D}" srcOrd="0" destOrd="0" parTransId="{BD8187FD-6554-458E-AD2A-A0EC1553311F}" sibTransId="{B488419C-4BF1-4083-80FF-07B2D0B05148}"/>
    <dgm:cxn modelId="{428F9EF6-795F-458E-8CF3-EB417B08C6AB}" type="presOf" srcId="{F9722120-C933-4970-B6CF-3E1CAD66771D}" destId="{96A1C64B-9E3A-4887-8CFC-7EA356AAAC5D}" srcOrd="0" destOrd="0" presId="urn:microsoft.com/office/officeart/2005/8/layout/hierarchy1"/>
    <dgm:cxn modelId="{7A8E83FC-3EF0-447D-859E-7FC32F8675A4}" type="presOf" srcId="{EBE61D8E-8AE0-43EA-AB26-18B9A6E48DC4}" destId="{D9959ADD-266B-4DB7-A067-55263258388E}" srcOrd="0" destOrd="0" presId="urn:microsoft.com/office/officeart/2005/8/layout/hierarchy1"/>
    <dgm:cxn modelId="{B5012131-963B-494D-B3AF-F7F382FA69C7}" type="presParOf" srcId="{7793CBE1-3745-4240-85BA-212BF98B936C}" destId="{E39C4302-74FB-4D2E-8010-7BE4F1FA56AB}" srcOrd="0" destOrd="0" presId="urn:microsoft.com/office/officeart/2005/8/layout/hierarchy1"/>
    <dgm:cxn modelId="{5F92EB6C-886D-40FE-BEFB-E98AF42131BA}" type="presParOf" srcId="{E39C4302-74FB-4D2E-8010-7BE4F1FA56AB}" destId="{52C44200-3FFF-4FF0-8A08-5BDA6EB90459}" srcOrd="0" destOrd="0" presId="urn:microsoft.com/office/officeart/2005/8/layout/hierarchy1"/>
    <dgm:cxn modelId="{394A8051-B094-4224-95F4-137919A91993}" type="presParOf" srcId="{52C44200-3FFF-4FF0-8A08-5BDA6EB90459}" destId="{D83096FE-2B79-4B3F-9733-ED70CC5193C4}" srcOrd="0" destOrd="0" presId="urn:microsoft.com/office/officeart/2005/8/layout/hierarchy1"/>
    <dgm:cxn modelId="{759256E5-1AF1-49EB-9CAF-9EB9F4CBDE3F}" type="presParOf" srcId="{52C44200-3FFF-4FF0-8A08-5BDA6EB90459}" destId="{4316F38C-6781-4C53-BAEB-7444D87D6647}" srcOrd="1" destOrd="0" presId="urn:microsoft.com/office/officeart/2005/8/layout/hierarchy1"/>
    <dgm:cxn modelId="{3BBC6BDB-FBA8-411B-942B-E97ED6420592}" type="presParOf" srcId="{E39C4302-74FB-4D2E-8010-7BE4F1FA56AB}" destId="{81BE651C-63F2-4999-BCDE-385ACCBC7962}" srcOrd="1" destOrd="0" presId="urn:microsoft.com/office/officeart/2005/8/layout/hierarchy1"/>
    <dgm:cxn modelId="{7303F5FF-FB77-4967-AACC-10971E380CC4}" type="presParOf" srcId="{81BE651C-63F2-4999-BCDE-385ACCBC7962}" destId="{463535CE-0708-452F-A7C6-9593865CBD9C}" srcOrd="0" destOrd="0" presId="urn:microsoft.com/office/officeart/2005/8/layout/hierarchy1"/>
    <dgm:cxn modelId="{98A083A0-5B32-4997-9E8A-9A9CF236C11B}" type="presParOf" srcId="{81BE651C-63F2-4999-BCDE-385ACCBC7962}" destId="{CC5F1CFB-3B5E-43E4-9AA0-8050F8840227}" srcOrd="1" destOrd="0" presId="urn:microsoft.com/office/officeart/2005/8/layout/hierarchy1"/>
    <dgm:cxn modelId="{E2305192-F112-425A-B50C-7FCF658813BB}" type="presParOf" srcId="{CC5F1CFB-3B5E-43E4-9AA0-8050F8840227}" destId="{6CA326E3-14EC-4F3A-8866-97572E7AEFAB}" srcOrd="0" destOrd="0" presId="urn:microsoft.com/office/officeart/2005/8/layout/hierarchy1"/>
    <dgm:cxn modelId="{77E8A245-4E09-424F-AF43-3AEEA9756FA0}" type="presParOf" srcId="{6CA326E3-14EC-4F3A-8866-97572E7AEFAB}" destId="{F6B3427D-4D60-4D58-948B-1EF55C1E34E6}" srcOrd="0" destOrd="0" presId="urn:microsoft.com/office/officeart/2005/8/layout/hierarchy1"/>
    <dgm:cxn modelId="{953BF672-771B-44B1-95C8-137FDE4DC6DE}" type="presParOf" srcId="{6CA326E3-14EC-4F3A-8866-97572E7AEFAB}" destId="{3517BCAE-740F-41D7-8C21-EF005A6EA76C}" srcOrd="1" destOrd="0" presId="urn:microsoft.com/office/officeart/2005/8/layout/hierarchy1"/>
    <dgm:cxn modelId="{D83DC731-C9BE-4547-A496-80EF505780AD}" type="presParOf" srcId="{CC5F1CFB-3B5E-43E4-9AA0-8050F8840227}" destId="{3C9FD40E-8164-4657-A00B-83ED06D5EBDF}" srcOrd="1" destOrd="0" presId="urn:microsoft.com/office/officeart/2005/8/layout/hierarchy1"/>
    <dgm:cxn modelId="{91C287D4-9C74-4C2E-89A9-15149192BB0E}" type="presParOf" srcId="{3C9FD40E-8164-4657-A00B-83ED06D5EBDF}" destId="{67665131-331E-4FE0-A393-42A45C2132E7}" srcOrd="0" destOrd="0" presId="urn:microsoft.com/office/officeart/2005/8/layout/hierarchy1"/>
    <dgm:cxn modelId="{EDFFB596-C241-451B-9D8D-EB685ED77A08}" type="presParOf" srcId="{3C9FD40E-8164-4657-A00B-83ED06D5EBDF}" destId="{0631EA02-AD95-4155-9D1E-8B08A2FA8088}" srcOrd="1" destOrd="0" presId="urn:microsoft.com/office/officeart/2005/8/layout/hierarchy1"/>
    <dgm:cxn modelId="{2F3E23B5-92DC-44BA-8165-4B0D185140EA}" type="presParOf" srcId="{0631EA02-AD95-4155-9D1E-8B08A2FA8088}" destId="{9820AD52-4E20-49EA-8316-87063D54BE5A}" srcOrd="0" destOrd="0" presId="urn:microsoft.com/office/officeart/2005/8/layout/hierarchy1"/>
    <dgm:cxn modelId="{E4706633-5484-4E09-B5D9-1635720C6155}" type="presParOf" srcId="{9820AD52-4E20-49EA-8316-87063D54BE5A}" destId="{9E4D0800-06BB-4DCA-AA74-C7ADFF68C804}" srcOrd="0" destOrd="0" presId="urn:microsoft.com/office/officeart/2005/8/layout/hierarchy1"/>
    <dgm:cxn modelId="{4893C025-5AD9-4265-9163-A8DE625A2243}" type="presParOf" srcId="{9820AD52-4E20-49EA-8316-87063D54BE5A}" destId="{DB28A8AB-40BA-4A73-8D88-76A42567AFC6}" srcOrd="1" destOrd="0" presId="urn:microsoft.com/office/officeart/2005/8/layout/hierarchy1"/>
    <dgm:cxn modelId="{AFD4544A-AA11-426F-9E42-94CD56100CD4}" type="presParOf" srcId="{0631EA02-AD95-4155-9D1E-8B08A2FA8088}" destId="{C9C0D016-4E58-409E-8396-F4DD13E2A301}" srcOrd="1" destOrd="0" presId="urn:microsoft.com/office/officeart/2005/8/layout/hierarchy1"/>
    <dgm:cxn modelId="{9ADEE8AA-9B7F-4314-B009-02AE96BFFD06}" type="presParOf" srcId="{C9C0D016-4E58-409E-8396-F4DD13E2A301}" destId="{40F3079D-BCE6-4FB5-8C60-112A018304E8}" srcOrd="0" destOrd="0" presId="urn:microsoft.com/office/officeart/2005/8/layout/hierarchy1"/>
    <dgm:cxn modelId="{A1B01E0C-A526-4B98-A937-A5C58278DBC0}" type="presParOf" srcId="{C9C0D016-4E58-409E-8396-F4DD13E2A301}" destId="{FFD381E6-460D-4074-B452-B244A2EE2A47}" srcOrd="1" destOrd="0" presId="urn:microsoft.com/office/officeart/2005/8/layout/hierarchy1"/>
    <dgm:cxn modelId="{2DEFE4F1-FE07-4556-8D01-12CAA96B3755}" type="presParOf" srcId="{FFD381E6-460D-4074-B452-B244A2EE2A47}" destId="{8D7EC327-BC04-48AB-93A8-568E2188B4DE}" srcOrd="0" destOrd="0" presId="urn:microsoft.com/office/officeart/2005/8/layout/hierarchy1"/>
    <dgm:cxn modelId="{ECAEE36A-59C9-4391-B670-898097B65D8D}" type="presParOf" srcId="{8D7EC327-BC04-48AB-93A8-568E2188B4DE}" destId="{8669226C-62B0-4B70-9C27-C12C73ACFB73}" srcOrd="0" destOrd="0" presId="urn:microsoft.com/office/officeart/2005/8/layout/hierarchy1"/>
    <dgm:cxn modelId="{02212E02-98DB-45EF-A1ED-8CF2EC7A9E44}" type="presParOf" srcId="{8D7EC327-BC04-48AB-93A8-568E2188B4DE}" destId="{CEC1556F-8F1D-4340-B356-1C51C11051B4}" srcOrd="1" destOrd="0" presId="urn:microsoft.com/office/officeart/2005/8/layout/hierarchy1"/>
    <dgm:cxn modelId="{2B3F4E6D-0071-40D1-85AB-B3A634491EA4}" type="presParOf" srcId="{FFD381E6-460D-4074-B452-B244A2EE2A47}" destId="{B453B006-5677-4B1B-9E9D-4714850F38FB}" srcOrd="1" destOrd="0" presId="urn:microsoft.com/office/officeart/2005/8/layout/hierarchy1"/>
    <dgm:cxn modelId="{F19735F0-4970-4F39-A38C-3CE138795479}" type="presParOf" srcId="{3C9FD40E-8164-4657-A00B-83ED06D5EBDF}" destId="{9F3CD58C-047D-4C93-ADDE-485A7CDB54FB}" srcOrd="2" destOrd="0" presId="urn:microsoft.com/office/officeart/2005/8/layout/hierarchy1"/>
    <dgm:cxn modelId="{B59E12EB-CEA3-462D-9C1C-1403527B6A6C}" type="presParOf" srcId="{3C9FD40E-8164-4657-A00B-83ED06D5EBDF}" destId="{332AF517-19E8-4655-807E-F53A58C66437}" srcOrd="3" destOrd="0" presId="urn:microsoft.com/office/officeart/2005/8/layout/hierarchy1"/>
    <dgm:cxn modelId="{55BA3839-5EE2-4D81-8FAB-2421F4D395D4}" type="presParOf" srcId="{332AF517-19E8-4655-807E-F53A58C66437}" destId="{1ADB7E87-5E9D-410B-AE4A-9823DDEE507B}" srcOrd="0" destOrd="0" presId="urn:microsoft.com/office/officeart/2005/8/layout/hierarchy1"/>
    <dgm:cxn modelId="{B87DBED2-3277-4A09-927D-CBA284D984D2}" type="presParOf" srcId="{1ADB7E87-5E9D-410B-AE4A-9823DDEE507B}" destId="{AB8EE534-9043-4F5A-AB72-FB4C430F7BF1}" srcOrd="0" destOrd="0" presId="urn:microsoft.com/office/officeart/2005/8/layout/hierarchy1"/>
    <dgm:cxn modelId="{686B7C7B-EB63-4A45-BCE8-414791EAFD36}" type="presParOf" srcId="{1ADB7E87-5E9D-410B-AE4A-9823DDEE507B}" destId="{D9959ADD-266B-4DB7-A067-55263258388E}" srcOrd="1" destOrd="0" presId="urn:microsoft.com/office/officeart/2005/8/layout/hierarchy1"/>
    <dgm:cxn modelId="{053A49CF-07FD-4743-8F32-A3488DCCE6F7}" type="presParOf" srcId="{332AF517-19E8-4655-807E-F53A58C66437}" destId="{A6F3D885-7856-4DEE-AAF5-F5C7F999ED7A}" srcOrd="1" destOrd="0" presId="urn:microsoft.com/office/officeart/2005/8/layout/hierarchy1"/>
    <dgm:cxn modelId="{1F14D45D-1118-4288-B069-4B2ADF1BD509}" type="presParOf" srcId="{A6F3D885-7856-4DEE-AAF5-F5C7F999ED7A}" destId="{06A069DC-6254-4D87-9905-1F39052AFE01}" srcOrd="0" destOrd="0" presId="urn:microsoft.com/office/officeart/2005/8/layout/hierarchy1"/>
    <dgm:cxn modelId="{E09F73EB-3DEF-4E00-B2AE-E5830F0EAC80}" type="presParOf" srcId="{A6F3D885-7856-4DEE-AAF5-F5C7F999ED7A}" destId="{F4284310-121A-44B5-B04D-1B997AF6B825}" srcOrd="1" destOrd="0" presId="urn:microsoft.com/office/officeart/2005/8/layout/hierarchy1"/>
    <dgm:cxn modelId="{83935F44-D808-49E9-88CA-360BF72BEE51}" type="presParOf" srcId="{F4284310-121A-44B5-B04D-1B997AF6B825}" destId="{87DA3EA0-B67B-4DA5-9147-A3C0AC8A59DB}" srcOrd="0" destOrd="0" presId="urn:microsoft.com/office/officeart/2005/8/layout/hierarchy1"/>
    <dgm:cxn modelId="{FD6BF2F0-E185-4904-AAAF-56F5725C33C5}" type="presParOf" srcId="{87DA3EA0-B67B-4DA5-9147-A3C0AC8A59DB}" destId="{BB2E9D55-BAA9-47F1-A6A2-B15EC2B6373C}" srcOrd="0" destOrd="0" presId="urn:microsoft.com/office/officeart/2005/8/layout/hierarchy1"/>
    <dgm:cxn modelId="{709654D2-A13F-4F75-A16F-A9A4EA9CA10A}" type="presParOf" srcId="{87DA3EA0-B67B-4DA5-9147-A3C0AC8A59DB}" destId="{592856EF-EF53-4AEE-86F5-F01F8CEF72D3}" srcOrd="1" destOrd="0" presId="urn:microsoft.com/office/officeart/2005/8/layout/hierarchy1"/>
    <dgm:cxn modelId="{D4CE4055-5BB4-4F8C-8AF9-F3E46044DF79}" type="presParOf" srcId="{F4284310-121A-44B5-B04D-1B997AF6B825}" destId="{0D40BB6B-AB6D-42B7-B5A3-F1269C398AFB}" srcOrd="1" destOrd="0" presId="urn:microsoft.com/office/officeart/2005/8/layout/hierarchy1"/>
    <dgm:cxn modelId="{F29F7F87-B82E-4C1E-90CE-FE3A8620746F}" type="presParOf" srcId="{0D40BB6B-AB6D-42B7-B5A3-F1269C398AFB}" destId="{DA1B395E-D00F-4645-BA89-30AFC8BCCF7C}" srcOrd="0" destOrd="0" presId="urn:microsoft.com/office/officeart/2005/8/layout/hierarchy1"/>
    <dgm:cxn modelId="{A9C99F3A-BA1F-46FF-9EEC-5D6A7A118D64}" type="presParOf" srcId="{0D40BB6B-AB6D-42B7-B5A3-F1269C398AFB}" destId="{703557C9-0259-4694-93CA-52ACACC5752A}" srcOrd="1" destOrd="0" presId="urn:microsoft.com/office/officeart/2005/8/layout/hierarchy1"/>
    <dgm:cxn modelId="{1B669159-9051-4865-9F4F-A938B21B0476}" type="presParOf" srcId="{703557C9-0259-4694-93CA-52ACACC5752A}" destId="{365FFE20-98B3-4B2A-8CD6-8D587FDB2607}" srcOrd="0" destOrd="0" presId="urn:microsoft.com/office/officeart/2005/8/layout/hierarchy1"/>
    <dgm:cxn modelId="{85B308CC-3637-4F3B-9FA2-B85EFD2C210B}" type="presParOf" srcId="{365FFE20-98B3-4B2A-8CD6-8D587FDB2607}" destId="{D4AD7F99-A6D2-4845-A139-8F92BB9BC94E}" srcOrd="0" destOrd="0" presId="urn:microsoft.com/office/officeart/2005/8/layout/hierarchy1"/>
    <dgm:cxn modelId="{AB278815-63A1-47B4-9143-4E08DC8EC75C}" type="presParOf" srcId="{365FFE20-98B3-4B2A-8CD6-8D587FDB2607}" destId="{96A1C64B-9E3A-4887-8CFC-7EA356AAAC5D}" srcOrd="1" destOrd="0" presId="urn:microsoft.com/office/officeart/2005/8/layout/hierarchy1"/>
    <dgm:cxn modelId="{29D31DA0-5083-4755-AAC8-B45DC7DE9EF2}" type="presParOf" srcId="{703557C9-0259-4694-93CA-52ACACC5752A}" destId="{734319D6-300C-4261-80E6-34FFC26898BB}" srcOrd="1" destOrd="0" presId="urn:microsoft.com/office/officeart/2005/8/layout/hierarchy1"/>
    <dgm:cxn modelId="{F2F4ED33-0538-421E-BB37-1EBCA2BCD0F4}" type="presParOf" srcId="{734319D6-300C-4261-80E6-34FFC26898BB}" destId="{DD668123-BCF3-4B9F-98CA-76242FB58722}" srcOrd="0" destOrd="0" presId="urn:microsoft.com/office/officeart/2005/8/layout/hierarchy1"/>
    <dgm:cxn modelId="{941080DA-14C4-49B4-8989-218D9D1CAAB8}" type="presParOf" srcId="{734319D6-300C-4261-80E6-34FFC26898BB}" destId="{398C698B-BBE3-4625-A8F5-7C8898737E17}" srcOrd="1" destOrd="0" presId="urn:microsoft.com/office/officeart/2005/8/layout/hierarchy1"/>
    <dgm:cxn modelId="{0A7038CF-1C18-4A4D-BA4F-9E7D56C19CFF}" type="presParOf" srcId="{398C698B-BBE3-4625-A8F5-7C8898737E17}" destId="{5BDF0FD1-85B3-4A96-8327-7B4111754184}" srcOrd="0" destOrd="0" presId="urn:microsoft.com/office/officeart/2005/8/layout/hierarchy1"/>
    <dgm:cxn modelId="{1DE87C06-39D1-4608-901A-A8F6E22E9B9D}" type="presParOf" srcId="{5BDF0FD1-85B3-4A96-8327-7B4111754184}" destId="{040250C5-956E-42C9-9D33-2D7399618B01}" srcOrd="0" destOrd="0" presId="urn:microsoft.com/office/officeart/2005/8/layout/hierarchy1"/>
    <dgm:cxn modelId="{123D37C7-250E-46A4-A581-B43F447F92F0}" type="presParOf" srcId="{5BDF0FD1-85B3-4A96-8327-7B4111754184}" destId="{B2318D10-4307-4757-86D6-83F2D2DCAC40}" srcOrd="1" destOrd="0" presId="urn:microsoft.com/office/officeart/2005/8/layout/hierarchy1"/>
    <dgm:cxn modelId="{0772885E-5E34-43AD-88CA-8E75D47A7ECC}" type="presParOf" srcId="{398C698B-BBE3-4625-A8F5-7C8898737E17}" destId="{8A3391DE-53B5-4BFE-8AB7-8CF1C84832D9}" srcOrd="1" destOrd="0" presId="urn:microsoft.com/office/officeart/2005/8/layout/hierarchy1"/>
    <dgm:cxn modelId="{C4587821-0904-4981-9E68-B8388494CBD5}" type="presParOf" srcId="{0D40BB6B-AB6D-42B7-B5A3-F1269C398AFB}" destId="{BBD1CEFA-851E-49AA-B6EF-5F360FB87523}" srcOrd="2" destOrd="0" presId="urn:microsoft.com/office/officeart/2005/8/layout/hierarchy1"/>
    <dgm:cxn modelId="{D33B1B91-43C8-4009-A481-C61D3FCDA3E1}" type="presParOf" srcId="{0D40BB6B-AB6D-42B7-B5A3-F1269C398AFB}" destId="{8E0BB97C-9CEB-4899-9DF5-9F3B4BCA1831}" srcOrd="3" destOrd="0" presId="urn:microsoft.com/office/officeart/2005/8/layout/hierarchy1"/>
    <dgm:cxn modelId="{58DC3269-AFB7-432A-B643-BB3218B4FEDB}" type="presParOf" srcId="{8E0BB97C-9CEB-4899-9DF5-9F3B4BCA1831}" destId="{009173EB-0C67-4400-96CE-A978ECB47C50}" srcOrd="0" destOrd="0" presId="urn:microsoft.com/office/officeart/2005/8/layout/hierarchy1"/>
    <dgm:cxn modelId="{19B4363F-3934-4B40-9F21-CADE0CD5D815}" type="presParOf" srcId="{009173EB-0C67-4400-96CE-A978ECB47C50}" destId="{EB32FDC8-91C2-4099-AF45-99297504B79B}" srcOrd="0" destOrd="0" presId="urn:microsoft.com/office/officeart/2005/8/layout/hierarchy1"/>
    <dgm:cxn modelId="{AD2490A9-83EE-4A8C-8319-78F347F1DE88}" type="presParOf" srcId="{009173EB-0C67-4400-96CE-A978ECB47C50}" destId="{A04527F7-7EEC-44FE-9F3B-E8CE9BCDFFCD}" srcOrd="1" destOrd="0" presId="urn:microsoft.com/office/officeart/2005/8/layout/hierarchy1"/>
    <dgm:cxn modelId="{6A0D5FF1-CD7E-4CF5-8659-A0950697968B}" type="presParOf" srcId="{8E0BB97C-9CEB-4899-9DF5-9F3B4BCA1831}" destId="{2DF305F5-72AD-4F78-BEBE-313E65230D08}" srcOrd="1" destOrd="0" presId="urn:microsoft.com/office/officeart/2005/8/layout/hierarchy1"/>
    <dgm:cxn modelId="{4193D815-351D-4ABD-A4EC-AE9486FE4BF7}" type="presParOf" srcId="{2DF305F5-72AD-4F78-BEBE-313E65230D08}" destId="{C1088B0B-D34F-4B92-A443-D78B85E05DAE}" srcOrd="0" destOrd="0" presId="urn:microsoft.com/office/officeart/2005/8/layout/hierarchy1"/>
    <dgm:cxn modelId="{139C7056-647D-49F9-9D28-E07B1BD9840F}" type="presParOf" srcId="{2DF305F5-72AD-4F78-BEBE-313E65230D08}" destId="{EB26F5FD-F3AA-4ED9-B416-C984C3909A0B}" srcOrd="1" destOrd="0" presId="urn:microsoft.com/office/officeart/2005/8/layout/hierarchy1"/>
    <dgm:cxn modelId="{E4479B1E-3EF9-4309-AAA7-7B3C8FB4D4F1}" type="presParOf" srcId="{EB26F5FD-F3AA-4ED9-B416-C984C3909A0B}" destId="{27AE80C5-2BB8-4BCA-9018-04DFBB0E8B4D}" srcOrd="0" destOrd="0" presId="urn:microsoft.com/office/officeart/2005/8/layout/hierarchy1"/>
    <dgm:cxn modelId="{C258470E-A4F4-4FCD-93A8-A891F1A15145}" type="presParOf" srcId="{27AE80C5-2BB8-4BCA-9018-04DFBB0E8B4D}" destId="{79DCC79B-5B6A-4F96-AE48-AFFA8999DF97}" srcOrd="0" destOrd="0" presId="urn:microsoft.com/office/officeart/2005/8/layout/hierarchy1"/>
    <dgm:cxn modelId="{1FC7414A-EA25-4FDC-A62F-33EC6F0EB4E1}" type="presParOf" srcId="{27AE80C5-2BB8-4BCA-9018-04DFBB0E8B4D}" destId="{6ED68FCB-B599-4058-913F-F728943B64CA}" srcOrd="1" destOrd="0" presId="urn:microsoft.com/office/officeart/2005/8/layout/hierarchy1"/>
    <dgm:cxn modelId="{1584044A-35BC-46C4-AB0D-77695BFF6F1B}" type="presParOf" srcId="{EB26F5FD-F3AA-4ED9-B416-C984C3909A0B}" destId="{5EB44E9E-F0E6-4510-9BD4-AAD59A3176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88B0B-D34F-4B92-A443-D78B85E05DAE}">
      <dsp:nvSpPr>
        <dsp:cNvPr id="0" name=""/>
        <dsp:cNvSpPr/>
      </dsp:nvSpPr>
      <dsp:spPr>
        <a:xfrm>
          <a:off x="6856833" y="4611031"/>
          <a:ext cx="97800" cy="319600"/>
        </a:xfrm>
        <a:custGeom>
          <a:avLst/>
          <a:gdLst/>
          <a:ahLst/>
          <a:cxnLst/>
          <a:rect l="0" t="0" r="0" b="0"/>
          <a:pathLst>
            <a:path>
              <a:moveTo>
                <a:pt x="97800" y="0"/>
              </a:moveTo>
              <a:lnTo>
                <a:pt x="97800" y="255522"/>
              </a:lnTo>
              <a:lnTo>
                <a:pt x="0" y="255522"/>
              </a:lnTo>
              <a:lnTo>
                <a:pt x="0" y="31960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1CEFA-851E-49AA-B6EF-5F360FB87523}">
      <dsp:nvSpPr>
        <dsp:cNvPr id="0" name=""/>
        <dsp:cNvSpPr/>
      </dsp:nvSpPr>
      <dsp:spPr>
        <a:xfrm>
          <a:off x="6095789" y="3730926"/>
          <a:ext cx="858843" cy="44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794"/>
              </a:lnTo>
              <a:lnTo>
                <a:pt x="858843" y="376794"/>
              </a:lnTo>
              <a:lnTo>
                <a:pt x="858843" y="44087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68123-BCF3-4B9F-98CA-76242FB58722}">
      <dsp:nvSpPr>
        <dsp:cNvPr id="0" name=""/>
        <dsp:cNvSpPr/>
      </dsp:nvSpPr>
      <dsp:spPr>
        <a:xfrm>
          <a:off x="2492056" y="4597828"/>
          <a:ext cx="91440" cy="28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947"/>
              </a:lnTo>
              <a:lnTo>
                <a:pt x="53349" y="221947"/>
              </a:lnTo>
              <a:lnTo>
                <a:pt x="53349" y="2860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B395E-D00F-4645-BA89-30AFC8BCCF7C}">
      <dsp:nvSpPr>
        <dsp:cNvPr id="0" name=""/>
        <dsp:cNvSpPr/>
      </dsp:nvSpPr>
      <dsp:spPr>
        <a:xfrm>
          <a:off x="2537776" y="3730926"/>
          <a:ext cx="3558013" cy="427669"/>
        </a:xfrm>
        <a:custGeom>
          <a:avLst/>
          <a:gdLst/>
          <a:ahLst/>
          <a:cxnLst/>
          <a:rect l="0" t="0" r="0" b="0"/>
          <a:pathLst>
            <a:path>
              <a:moveTo>
                <a:pt x="3558013" y="0"/>
              </a:moveTo>
              <a:lnTo>
                <a:pt x="3558013" y="363590"/>
              </a:lnTo>
              <a:lnTo>
                <a:pt x="0" y="363590"/>
              </a:lnTo>
              <a:lnTo>
                <a:pt x="0" y="42766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69DC-6254-4D87-9905-1F39052AFE01}">
      <dsp:nvSpPr>
        <dsp:cNvPr id="0" name=""/>
        <dsp:cNvSpPr/>
      </dsp:nvSpPr>
      <dsp:spPr>
        <a:xfrm>
          <a:off x="6095789" y="2609700"/>
          <a:ext cx="225656" cy="357027"/>
        </a:xfrm>
        <a:custGeom>
          <a:avLst/>
          <a:gdLst/>
          <a:ahLst/>
          <a:cxnLst/>
          <a:rect l="0" t="0" r="0" b="0"/>
          <a:pathLst>
            <a:path>
              <a:moveTo>
                <a:pt x="225656" y="0"/>
              </a:moveTo>
              <a:lnTo>
                <a:pt x="225656" y="292949"/>
              </a:lnTo>
              <a:lnTo>
                <a:pt x="0" y="292949"/>
              </a:lnTo>
              <a:lnTo>
                <a:pt x="0" y="35702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CD58C-047D-4C93-ADDE-485A7CDB54FB}">
      <dsp:nvSpPr>
        <dsp:cNvPr id="0" name=""/>
        <dsp:cNvSpPr/>
      </dsp:nvSpPr>
      <dsp:spPr>
        <a:xfrm>
          <a:off x="4417955" y="1772860"/>
          <a:ext cx="1903490" cy="39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29"/>
              </a:lnTo>
              <a:lnTo>
                <a:pt x="1903490" y="333529"/>
              </a:lnTo>
              <a:lnTo>
                <a:pt x="1903490" y="39760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3079D-BCE6-4FB5-8C60-112A018304E8}">
      <dsp:nvSpPr>
        <dsp:cNvPr id="0" name=""/>
        <dsp:cNvSpPr/>
      </dsp:nvSpPr>
      <dsp:spPr>
        <a:xfrm>
          <a:off x="1499990" y="2622904"/>
          <a:ext cx="677081" cy="340877"/>
        </a:xfrm>
        <a:custGeom>
          <a:avLst/>
          <a:gdLst/>
          <a:ahLst/>
          <a:cxnLst/>
          <a:rect l="0" t="0" r="0" b="0"/>
          <a:pathLst>
            <a:path>
              <a:moveTo>
                <a:pt x="677081" y="0"/>
              </a:moveTo>
              <a:lnTo>
                <a:pt x="677081" y="276798"/>
              </a:lnTo>
              <a:lnTo>
                <a:pt x="0" y="276798"/>
              </a:lnTo>
              <a:lnTo>
                <a:pt x="0" y="34087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65131-331E-4FE0-A393-42A45C2132E7}">
      <dsp:nvSpPr>
        <dsp:cNvPr id="0" name=""/>
        <dsp:cNvSpPr/>
      </dsp:nvSpPr>
      <dsp:spPr>
        <a:xfrm>
          <a:off x="2177072" y="1772860"/>
          <a:ext cx="2240883" cy="410811"/>
        </a:xfrm>
        <a:custGeom>
          <a:avLst/>
          <a:gdLst/>
          <a:ahLst/>
          <a:cxnLst/>
          <a:rect l="0" t="0" r="0" b="0"/>
          <a:pathLst>
            <a:path>
              <a:moveTo>
                <a:pt x="2240883" y="0"/>
              </a:moveTo>
              <a:lnTo>
                <a:pt x="2240883" y="346732"/>
              </a:lnTo>
              <a:lnTo>
                <a:pt x="0" y="346732"/>
              </a:lnTo>
              <a:lnTo>
                <a:pt x="0" y="41081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535CE-0708-452F-A7C6-9593865CBD9C}">
      <dsp:nvSpPr>
        <dsp:cNvPr id="0" name=""/>
        <dsp:cNvSpPr/>
      </dsp:nvSpPr>
      <dsp:spPr>
        <a:xfrm>
          <a:off x="4343453" y="986496"/>
          <a:ext cx="91440" cy="347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053"/>
              </a:lnTo>
              <a:lnTo>
                <a:pt x="74501" y="283053"/>
              </a:lnTo>
              <a:lnTo>
                <a:pt x="74501" y="3471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096FE-2B79-4B3F-9733-ED70CC5193C4}">
      <dsp:nvSpPr>
        <dsp:cNvPr id="0" name=""/>
        <dsp:cNvSpPr/>
      </dsp:nvSpPr>
      <dsp:spPr>
        <a:xfrm>
          <a:off x="1052950" y="266551"/>
          <a:ext cx="6672447" cy="719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6F38C-6781-4C53-BAEB-7444D87D6647}">
      <dsp:nvSpPr>
        <dsp:cNvPr id="0" name=""/>
        <dsp:cNvSpPr/>
      </dsp:nvSpPr>
      <dsp:spPr>
        <a:xfrm>
          <a:off x="1129806" y="339564"/>
          <a:ext cx="6672447" cy="71994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Student sent out for problem behavior: </a:t>
          </a:r>
          <a:br>
            <a:rPr lang="en-US" sz="2000" b="1" kern="1200" dirty="0">
              <a:latin typeface="Century Gothic" panose="020B0502020202020204" pitchFamily="34" charset="0"/>
            </a:rPr>
          </a:br>
          <a:r>
            <a:rPr lang="en-US" sz="2000" b="1" kern="1200" dirty="0">
              <a:latin typeface="Century Gothic" panose="020B0502020202020204" pitchFamily="34" charset="0"/>
            </a:rPr>
            <a:t>Goes to office w/ referral &amp; academic assignment</a:t>
          </a:r>
        </a:p>
      </dsp:txBody>
      <dsp:txXfrm>
        <a:off x="1150892" y="360650"/>
        <a:ext cx="6630275" cy="677773"/>
      </dsp:txXfrm>
    </dsp:sp>
    <dsp:sp modelId="{F6B3427D-4D60-4D58-948B-1EF55C1E34E6}">
      <dsp:nvSpPr>
        <dsp:cNvPr id="0" name=""/>
        <dsp:cNvSpPr/>
      </dsp:nvSpPr>
      <dsp:spPr>
        <a:xfrm>
          <a:off x="1681121" y="1333628"/>
          <a:ext cx="5473668" cy="439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7BCAE-740F-41D7-8C21-EF005A6EA76C}">
      <dsp:nvSpPr>
        <dsp:cNvPr id="0" name=""/>
        <dsp:cNvSpPr/>
      </dsp:nvSpPr>
      <dsp:spPr>
        <a:xfrm>
          <a:off x="1757977" y="1406641"/>
          <a:ext cx="5473668" cy="4392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Triage</a:t>
          </a:r>
          <a:r>
            <a:rPr lang="en-US" sz="2000" kern="1200" dirty="0">
              <a:latin typeface="Century Gothic" panose="020B0502020202020204" pitchFamily="34" charset="0"/>
            </a:rPr>
            <a:t>: Is the behavior a safety concern?</a:t>
          </a:r>
        </a:p>
      </dsp:txBody>
      <dsp:txXfrm>
        <a:off x="1770842" y="1419506"/>
        <a:ext cx="5447938" cy="413502"/>
      </dsp:txXfrm>
    </dsp:sp>
    <dsp:sp modelId="{9E4D0800-06BB-4DCA-AA74-C7ADFF68C804}">
      <dsp:nvSpPr>
        <dsp:cNvPr id="0" name=""/>
        <dsp:cNvSpPr/>
      </dsp:nvSpPr>
      <dsp:spPr>
        <a:xfrm>
          <a:off x="1831220" y="2183672"/>
          <a:ext cx="691704" cy="439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8A8AB-40BA-4A73-8D88-76A42567AFC6}">
      <dsp:nvSpPr>
        <dsp:cNvPr id="0" name=""/>
        <dsp:cNvSpPr/>
      </dsp:nvSpPr>
      <dsp:spPr>
        <a:xfrm>
          <a:off x="1908076" y="2256685"/>
          <a:ext cx="691704" cy="4392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YES</a:t>
          </a:r>
        </a:p>
      </dsp:txBody>
      <dsp:txXfrm>
        <a:off x="1920941" y="2269550"/>
        <a:ext cx="665974" cy="413502"/>
      </dsp:txXfrm>
    </dsp:sp>
    <dsp:sp modelId="{8669226C-62B0-4B70-9C27-C12C73ACFB73}">
      <dsp:nvSpPr>
        <dsp:cNvPr id="0" name=""/>
        <dsp:cNvSpPr/>
      </dsp:nvSpPr>
      <dsp:spPr>
        <a:xfrm>
          <a:off x="275245" y="2963781"/>
          <a:ext cx="2449490" cy="741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1556F-8F1D-4340-B356-1C51C11051B4}">
      <dsp:nvSpPr>
        <dsp:cNvPr id="0" name=""/>
        <dsp:cNvSpPr/>
      </dsp:nvSpPr>
      <dsp:spPr>
        <a:xfrm>
          <a:off x="352101" y="3036794"/>
          <a:ext cx="2449490" cy="7411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Administrator Response</a:t>
          </a:r>
        </a:p>
      </dsp:txBody>
      <dsp:txXfrm>
        <a:off x="373809" y="3058502"/>
        <a:ext cx="2406074" cy="697761"/>
      </dsp:txXfrm>
    </dsp:sp>
    <dsp:sp modelId="{AB8EE534-9043-4F5A-AB72-FB4C430F7BF1}">
      <dsp:nvSpPr>
        <dsp:cNvPr id="0" name=""/>
        <dsp:cNvSpPr/>
      </dsp:nvSpPr>
      <dsp:spPr>
        <a:xfrm>
          <a:off x="5975594" y="2170468"/>
          <a:ext cx="691704" cy="439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9ADD-266B-4DB7-A067-55263258388E}">
      <dsp:nvSpPr>
        <dsp:cNvPr id="0" name=""/>
        <dsp:cNvSpPr/>
      </dsp:nvSpPr>
      <dsp:spPr>
        <a:xfrm>
          <a:off x="6052450" y="2243482"/>
          <a:ext cx="691704" cy="4392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NO</a:t>
          </a:r>
        </a:p>
      </dsp:txBody>
      <dsp:txXfrm>
        <a:off x="6065315" y="2256347"/>
        <a:ext cx="665974" cy="413502"/>
      </dsp:txXfrm>
    </dsp:sp>
    <dsp:sp modelId="{BB2E9D55-BAA9-47F1-A6A2-B15EC2B6373C}">
      <dsp:nvSpPr>
        <dsp:cNvPr id="0" name=""/>
        <dsp:cNvSpPr/>
      </dsp:nvSpPr>
      <dsp:spPr>
        <a:xfrm>
          <a:off x="3737210" y="2966728"/>
          <a:ext cx="4717158" cy="764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856EF-EF53-4AEE-86F5-F01F8CEF72D3}">
      <dsp:nvSpPr>
        <dsp:cNvPr id="0" name=""/>
        <dsp:cNvSpPr/>
      </dsp:nvSpPr>
      <dsp:spPr>
        <a:xfrm>
          <a:off x="3814066" y="3039741"/>
          <a:ext cx="4717158" cy="7641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Is the student calm, cooperative and/or wanting to go back to class?</a:t>
          </a:r>
        </a:p>
      </dsp:txBody>
      <dsp:txXfrm>
        <a:off x="3836449" y="3062124"/>
        <a:ext cx="4672392" cy="719431"/>
      </dsp:txXfrm>
    </dsp:sp>
    <dsp:sp modelId="{D4AD7F99-A6D2-4845-A139-8F92BB9BC94E}">
      <dsp:nvSpPr>
        <dsp:cNvPr id="0" name=""/>
        <dsp:cNvSpPr/>
      </dsp:nvSpPr>
      <dsp:spPr>
        <a:xfrm>
          <a:off x="2191924" y="4158595"/>
          <a:ext cx="691704" cy="439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1C64B-9E3A-4887-8CFC-7EA356AAAC5D}">
      <dsp:nvSpPr>
        <dsp:cNvPr id="0" name=""/>
        <dsp:cNvSpPr/>
      </dsp:nvSpPr>
      <dsp:spPr>
        <a:xfrm>
          <a:off x="2268780" y="4231609"/>
          <a:ext cx="691704" cy="4392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Yes</a:t>
          </a:r>
        </a:p>
      </dsp:txBody>
      <dsp:txXfrm>
        <a:off x="2281645" y="4244474"/>
        <a:ext cx="665974" cy="413502"/>
      </dsp:txXfrm>
    </dsp:sp>
    <dsp:sp modelId="{040250C5-956E-42C9-9D33-2D7399618B01}">
      <dsp:nvSpPr>
        <dsp:cNvPr id="0" name=""/>
        <dsp:cNvSpPr/>
      </dsp:nvSpPr>
      <dsp:spPr>
        <a:xfrm>
          <a:off x="582204" y="4883853"/>
          <a:ext cx="3926402" cy="723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18D10-4307-4757-86D6-83F2D2DCAC40}">
      <dsp:nvSpPr>
        <dsp:cNvPr id="0" name=""/>
        <dsp:cNvSpPr/>
      </dsp:nvSpPr>
      <dsp:spPr>
        <a:xfrm>
          <a:off x="659060" y="4956867"/>
          <a:ext cx="3926402" cy="72331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Instructional</a:t>
          </a:r>
          <a:r>
            <a:rPr lang="en-US" sz="800" b="1" kern="1200" baseline="0"/>
            <a:t>  </a:t>
          </a:r>
          <a:r>
            <a:rPr lang="en-US" sz="2000" b="1" kern="1200">
              <a:latin typeface="Century Gothic" panose="020B0502020202020204" pitchFamily="34" charset="0"/>
            </a:rPr>
            <a:t>Suspension Learning Alternative 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680245" y="4978052"/>
        <a:ext cx="3884032" cy="680944"/>
      </dsp:txXfrm>
    </dsp:sp>
    <dsp:sp modelId="{EB32FDC8-91C2-4099-AF45-99297504B79B}">
      <dsp:nvSpPr>
        <dsp:cNvPr id="0" name=""/>
        <dsp:cNvSpPr/>
      </dsp:nvSpPr>
      <dsp:spPr>
        <a:xfrm>
          <a:off x="6608781" y="4171799"/>
          <a:ext cx="691704" cy="439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527F7-7EEC-44FE-9F3B-E8CE9BCDFFCD}">
      <dsp:nvSpPr>
        <dsp:cNvPr id="0" name=""/>
        <dsp:cNvSpPr/>
      </dsp:nvSpPr>
      <dsp:spPr>
        <a:xfrm>
          <a:off x="6685637" y="4244812"/>
          <a:ext cx="691704" cy="4392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No</a:t>
          </a:r>
        </a:p>
      </dsp:txBody>
      <dsp:txXfrm>
        <a:off x="6698502" y="4257677"/>
        <a:ext cx="665974" cy="413502"/>
      </dsp:txXfrm>
    </dsp:sp>
    <dsp:sp modelId="{79DCC79B-5B6A-4F96-AE48-AFFA8999DF97}">
      <dsp:nvSpPr>
        <dsp:cNvPr id="0" name=""/>
        <dsp:cNvSpPr/>
      </dsp:nvSpPr>
      <dsp:spPr>
        <a:xfrm>
          <a:off x="5401702" y="4930632"/>
          <a:ext cx="2910261" cy="590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68FCB-B599-4058-913F-F728943B64CA}">
      <dsp:nvSpPr>
        <dsp:cNvPr id="0" name=""/>
        <dsp:cNvSpPr/>
      </dsp:nvSpPr>
      <dsp:spPr>
        <a:xfrm>
          <a:off x="5478558" y="5003645"/>
          <a:ext cx="2910261" cy="59025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Administrator Response</a:t>
          </a:r>
        </a:p>
      </dsp:txBody>
      <dsp:txXfrm>
        <a:off x="5495846" y="5020933"/>
        <a:ext cx="2875685" cy="555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42E519-CD98-4DC1-8C36-621242F31DE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6FC28-FDA5-4BEA-A308-A993AF7A7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CBFB63-EC81-4DE3-A98B-70EEF3D520C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7F97F8-57AE-42A3-B96D-12B0B013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Rhonda</a:t>
            </a:r>
            <a:r>
              <a:rPr lang="en-US" baseline="0" dirty="0"/>
              <a:t> </a:t>
            </a:r>
            <a:r>
              <a:rPr lang="en-US" baseline="0" dirty="0" err="1"/>
              <a:t>Nese</a:t>
            </a:r>
            <a:r>
              <a:rPr lang="en-US" baseline="0" dirty="0"/>
              <a:t> University of Oregon</a:t>
            </a:r>
          </a:p>
          <a:p>
            <a:r>
              <a:rPr lang="en-US" baseline="0" dirty="0" err="1"/>
              <a:t>Jermy</a:t>
            </a:r>
            <a:r>
              <a:rPr lang="en-US" baseline="0" dirty="0"/>
              <a:t> Smith </a:t>
            </a:r>
            <a:r>
              <a:rPr lang="en-US" baseline="0" dirty="0" err="1"/>
              <a:t>Lincon</a:t>
            </a:r>
            <a:r>
              <a:rPr lang="en-US" baseline="0" dirty="0"/>
              <a:t> Middle School </a:t>
            </a:r>
          </a:p>
          <a:p>
            <a:r>
              <a:rPr lang="en-US" baseline="0" dirty="0"/>
              <a:t>National PBIS Leadership Forum 10/2016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D1D64-2A1A-4FE3-8151-B05F3E91A0E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0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4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7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7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14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8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6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81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2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4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48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3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0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15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6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1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05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5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4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13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20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5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8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19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6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49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6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8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11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64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57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26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47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08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53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5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49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8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0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51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28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8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DD2E-7E64-44C7-BF37-770CC382F56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F388-255B-42AC-BF93-F87BDE6A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925-9E83-419E-92EB-692802FCF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1B19-2420-45DC-83A8-3025EAF40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DD2E-7E64-44C7-BF37-770CC382F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F388-255B-42AC-BF93-F87BDE6AE8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DD2E-7E64-44C7-BF37-770CC382F5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F388-255B-42AC-BF93-F87BDE6A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0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ption.com/lessons/57c36fe3ae8a8e663906de2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64388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b="1" dirty="0">
                <a:solidFill>
                  <a:srgbClr val="FFFFCC"/>
                </a:solidFill>
                <a:latin typeface="Century Gothic" panose="020B0502020202020204" pitchFamily="34" charset="0"/>
              </a:rPr>
              <a:t>Liz Michaels </a:t>
            </a:r>
            <a:br>
              <a:rPr lang="en" b="1" dirty="0">
                <a:solidFill>
                  <a:srgbClr val="FABC4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FABC40"/>
                </a:solidFill>
                <a:latin typeface="Century Gothic" panose="020B0502020202020204" pitchFamily="34" charset="0"/>
              </a:rPr>
              <a:t>elizabeth.michaels@gpschools.org</a:t>
            </a:r>
            <a:endParaRPr lang="en" b="1" dirty="0">
              <a:solidFill>
                <a:srgbClr val="FABC4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b="1" dirty="0">
                <a:solidFill>
                  <a:srgbClr val="FFFFCC"/>
                </a:solidFill>
                <a:latin typeface="Century Gothic" panose="020B0502020202020204" pitchFamily="34" charset="0"/>
              </a:rPr>
              <a:t>Rebecca Ruth</a:t>
            </a:r>
            <a:br>
              <a:rPr lang="en" b="1" dirty="0">
                <a:solidFill>
                  <a:srgbClr val="FABC4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FABC40"/>
                </a:solidFill>
                <a:latin typeface="Century Gothic" panose="020B0502020202020204" pitchFamily="34" charset="0"/>
              </a:rPr>
              <a:t>rebecca.ruth@gpschools.org</a:t>
            </a:r>
            <a:endParaRPr lang="en" b="1" dirty="0">
              <a:solidFill>
                <a:srgbClr val="FABC4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b="1" dirty="0">
                <a:solidFill>
                  <a:srgbClr val="92D050"/>
                </a:solidFill>
                <a:latin typeface="Century Gothic" panose="020B0502020202020204" pitchFamily="34" charset="0"/>
              </a:rPr>
              <a:t>Grosse Pointe North High School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050" y="0"/>
            <a:ext cx="9105900" cy="10668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UNDERSTANDING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3600" b="1" i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Exclusionary Practices</a:t>
            </a:r>
            <a:endParaRPr lang="en-US" sz="36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grosse pointe nort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6000" y1="51171" x2="76000" y2="51171"/>
                        <a14:foregroundMark x1="79667" y1="44482" x2="79667" y2="44482"/>
                        <a14:foregroundMark x1="82667" y1="41137" x2="82667" y2="41137"/>
                        <a14:foregroundMark x1="73333" y1="49164" x2="73333" y2="49164"/>
                        <a14:foregroundMark x1="92333" y1="59532" x2="92333" y2="59532"/>
                        <a14:foregroundMark x1="90333" y1="41472" x2="90333" y2="41472"/>
                        <a14:foregroundMark x1="69000" y1="62542" x2="69000" y2="62542"/>
                        <a14:foregroundMark x1="46000" y1="61873" x2="46000" y2="61873"/>
                        <a14:foregroundMark x1="73333" y1="59866" x2="73333" y2="59866"/>
                        <a14:foregroundMark x1="74333" y1="56522" x2="74333" y2="56522"/>
                        <a14:foregroundMark x1="72000" y1="52508" x2="72000" y2="52508"/>
                        <a14:foregroundMark x1="71333" y1="49164" x2="71333" y2="49164"/>
                        <a14:foregroundMark x1="74333" y1="44482" x2="74333" y2="44482"/>
                        <a14:foregroundMark x1="79667" y1="45485" x2="79667" y2="45485"/>
                        <a14:foregroundMark x1="79667" y1="47157" x2="79667" y2="47157"/>
                        <a14:foregroundMark x1="79333" y1="41472" x2="79333" y2="41472"/>
                        <a14:foregroundMark x1="79333" y1="39130" x2="79333" y2="39130"/>
                        <a14:foregroundMark x1="86333" y1="42140" x2="86333" y2="42140"/>
                        <a14:foregroundMark x1="87667" y1="44482" x2="87667" y2="44482"/>
                        <a14:foregroundMark x1="91667" y1="43144" x2="91667" y2="43144"/>
                        <a14:foregroundMark x1="91667" y1="41137" x2="91667" y2="41137"/>
                        <a14:foregroundMark x1="91667" y1="41137" x2="91667" y2="41137"/>
                        <a14:foregroundMark x1="84333" y1="39130" x2="84333" y2="39130"/>
                        <a14:foregroundMark x1="82333" y1="46154" x2="82333" y2="46154"/>
                        <a14:foregroundMark x1="81667" y1="46488" x2="81667" y2="46488"/>
                        <a14:foregroundMark x1="78667" y1="46488" x2="78667" y2="46488"/>
                        <a14:foregroundMark x1="78667" y1="46488" x2="78667" y2="46488"/>
                        <a14:foregroundMark x1="78333" y1="46488" x2="78333" y2="46488"/>
                        <a14:foregroundMark x1="78000" y1="50502" x2="78000" y2="50502"/>
                        <a14:foregroundMark x1="78000" y1="51171" x2="78000" y2="51171"/>
                        <a14:foregroundMark x1="74333" y1="55853" x2="74333" y2="55853"/>
                        <a14:foregroundMark x1="74333" y1="58863" x2="74333" y2="58863"/>
                        <a14:foregroundMark x1="74333" y1="58863" x2="74333" y2="61538"/>
                        <a14:foregroundMark x1="74000" y1="62542" x2="74000" y2="62542"/>
                        <a14:foregroundMark x1="74000" y1="62542" x2="74000" y2="62542"/>
                        <a14:foregroundMark x1="72333" y1="65552" x2="72333" y2="65552"/>
                        <a14:foregroundMark x1="71333" y1="66890" x2="71333" y2="66890"/>
                        <a14:foregroundMark x1="71333" y1="66890" x2="71333" y2="66890"/>
                        <a14:foregroundMark x1="71000" y1="60870" x2="71000" y2="60870"/>
                        <a14:foregroundMark x1="70000" y1="57860" x2="70000" y2="57860"/>
                        <a14:foregroundMark x1="93667" y1="56522" x2="93667" y2="56522"/>
                        <a14:foregroundMark x1="93667" y1="58863" x2="93667" y2="58863"/>
                        <a14:foregroundMark x1="93667" y1="59532" x2="93667" y2="59532"/>
                        <a14:foregroundMark x1="92333" y1="59866" x2="92333" y2="59866"/>
                        <a14:foregroundMark x1="88667" y1="63880" x2="88667" y2="63880"/>
                        <a14:foregroundMark x1="89667" y1="63545" x2="89667" y2="63545"/>
                        <a14:foregroundMark x1="90333" y1="61538" x2="90333" y2="61538"/>
                        <a14:foregroundMark x1="69000" y1="68896" x2="69000" y2="68896"/>
                        <a14:foregroundMark x1="70000" y1="46488" x2="70000" y2="46488"/>
                        <a14:foregroundMark x1="79667" y1="34448" x2="79667" y2="34448"/>
                        <a14:foregroundMark x1="75000" y1="42140" x2="75000" y2="42140"/>
                        <a14:foregroundMark x1="89667" y1="38462" x2="89667" y2="38462"/>
                        <a14:foregroundMark x1="45333" y1="59532" x2="45333" y2="59532"/>
                        <a14:foregroundMark x1="48000" y1="64883" x2="48000" y2="64883"/>
                        <a14:foregroundMark x1="50000" y1="29431" x2="50000" y2="29431"/>
                        <a14:foregroundMark x1="89333" y1="58528" x2="89333" y2="58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76400"/>
            <a:ext cx="3166897" cy="31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8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0563" y="1981200"/>
            <a:ext cx="63644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Teach 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Appropriate Behavior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Give student opportunity to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self-correct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Modify 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Assignment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Teacher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proximity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Reflection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(Think Sheet)</a:t>
            </a: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Desk-Side Chat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2836" y="69503"/>
            <a:ext cx="66764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Graduated Discipline </a:t>
            </a:r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Practices to </a:t>
            </a:r>
            <a:b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REDUCE</a:t>
            </a:r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Exclusion</a:t>
            </a:r>
            <a:endParaRPr lang="en" sz="36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gradu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100000" l="2632" r="95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544639" cy="40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9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62400" y="1690255"/>
            <a:ext cx="46401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Interrupt problem behavior to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prevent escalation</a:t>
            </a:r>
            <a:r>
              <a:rPr lang="en-US" sz="2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Opportunity to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teach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what is acceptable. 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Minimize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likelihood that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problem behavior</a:t>
            </a: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will be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rewarded. 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Allow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education to continue </a:t>
            </a:r>
            <a:br>
              <a:rPr lang="en-US" sz="2200" b="1" dirty="0"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for others. </a:t>
            </a:r>
            <a:endParaRPr lang="en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62058" y="223391"/>
            <a:ext cx="92060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Purpose of </a:t>
            </a:r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Separation</a:t>
            </a:r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b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when Necessary  </a:t>
            </a:r>
            <a:endParaRPr lang="en" sz="32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4" descr="Image result for reas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eas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in the middle of every difficulty lies opportun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4365" b="15111"/>
          <a:stretch/>
        </p:blipFill>
        <p:spPr bwMode="auto">
          <a:xfrm>
            <a:off x="467301" y="1770731"/>
            <a:ext cx="3070305" cy="39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2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080"/>
            <a:ext cx="9105900" cy="1066800"/>
          </a:xfrm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ALTERNATIVES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i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to Isolation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8200" y="2315751"/>
            <a:ext cx="441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 quiet space in a </a:t>
            </a: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non-distracting area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Students pre-taught that the space is used for many things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Students come with work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Stay for 15 minutes max</a:t>
            </a:r>
          </a:p>
          <a:p>
            <a:pPr algn="ctr"/>
            <a:endParaRPr lang="en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48807" y="1730310"/>
            <a:ext cx="5396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Buddy Classrooms</a:t>
            </a:r>
            <a:endParaRPr lang="en" sz="32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Image result for Bud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budd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ud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bud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buddy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15751"/>
            <a:ext cx="4354762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5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Image result for Bud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budd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ud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bud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69502"/>
            <a:ext cx="8118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Order of Events </a:t>
            </a:r>
            <a:endParaRPr lang="en" sz="3600" b="1" dirty="0">
              <a:ln>
                <a:solidFill>
                  <a:srgbClr val="FFFFCC"/>
                </a:solidFill>
              </a:ln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29937304"/>
              </p:ext>
            </p:extLst>
          </p:nvPr>
        </p:nvGraphicFramePr>
        <p:xfrm>
          <a:off x="307975" y="617538"/>
          <a:ext cx="8531225" cy="601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828480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5706" y="1815664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04" y="3565633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5939" y="3581398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8175" y="4648200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3975" y="4666591"/>
            <a:ext cx="106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2677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142" y="52394"/>
            <a:ext cx="920605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55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Instructional Suspension </a:t>
            </a:r>
          </a:p>
          <a:p>
            <a:pPr algn="ctr"/>
            <a:r>
              <a:rPr lang="en-US" sz="55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Learning Alternative</a:t>
            </a:r>
            <a:endParaRPr lang="en" sz="55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Image result for Bud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2167" y="2063425"/>
            <a:ext cx="513686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Student-guided </a:t>
            </a:r>
            <a:r>
              <a:rPr lang="en-US" sz="2400" b="1" dirty="0">
                <a:solidFill>
                  <a:srgbClr val="FABC40"/>
                </a:solidFill>
              </a:rPr>
              <a:t>Behavior Assessment</a:t>
            </a:r>
            <a:r>
              <a:rPr lang="en-US" sz="2400" dirty="0">
                <a:solidFill>
                  <a:srgbClr val="FFCC00"/>
                </a:solidFill>
              </a:rPr>
              <a:t> </a:t>
            </a:r>
          </a:p>
          <a:p>
            <a:endParaRPr lang="en-US" sz="2400" b="1" dirty="0">
              <a:solidFill>
                <a:srgbClr val="FABC4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ABC40"/>
                </a:solidFill>
              </a:rPr>
              <a:t>Coaching </a:t>
            </a:r>
            <a:r>
              <a:rPr lang="en-US" sz="2400" b="1" dirty="0">
                <a:solidFill>
                  <a:srgbClr val="FFFFCC"/>
                </a:solidFill>
              </a:rPr>
              <a:t>on appropriate behaviors </a:t>
            </a:r>
          </a:p>
          <a:p>
            <a:endParaRPr lang="en-US" sz="2400" b="1" dirty="0">
              <a:solidFill>
                <a:srgbClr val="FFFFCC"/>
              </a:solidFill>
            </a:endParaRPr>
          </a:p>
          <a:p>
            <a:r>
              <a:rPr lang="en-US" sz="2400" b="1" dirty="0">
                <a:solidFill>
                  <a:srgbClr val="FABC40"/>
                </a:solidFill>
              </a:rPr>
              <a:t>Academic support </a:t>
            </a:r>
            <a:r>
              <a:rPr lang="en-US" sz="2400" b="1" dirty="0">
                <a:solidFill>
                  <a:srgbClr val="FFFFCC"/>
                </a:solidFill>
              </a:rPr>
              <a:t>on classroom assignment</a:t>
            </a:r>
          </a:p>
          <a:p>
            <a:endParaRPr lang="en-US" sz="2400" b="1" dirty="0">
              <a:solidFill>
                <a:srgbClr val="FFFFCC"/>
              </a:solidFill>
            </a:endParaRPr>
          </a:p>
          <a:p>
            <a:r>
              <a:rPr lang="en-US" sz="2400" b="1" dirty="0">
                <a:solidFill>
                  <a:srgbClr val="FABC40"/>
                </a:solidFill>
              </a:rPr>
              <a:t>Reentry plan </a:t>
            </a:r>
            <a:r>
              <a:rPr lang="en-US" sz="2400" b="1" dirty="0">
                <a:solidFill>
                  <a:srgbClr val="FFFFCC"/>
                </a:solidFill>
              </a:rPr>
              <a:t>with rehearsal</a:t>
            </a:r>
          </a:p>
          <a:p>
            <a:endParaRPr lang="en-US" sz="2400" b="1" dirty="0">
              <a:solidFill>
                <a:srgbClr val="FFFFCC"/>
              </a:solidFill>
            </a:endParaRPr>
          </a:p>
          <a:p>
            <a:r>
              <a:rPr lang="en-US" sz="2400" b="1" dirty="0">
                <a:solidFill>
                  <a:srgbClr val="FABC40"/>
                </a:solidFill>
              </a:rPr>
              <a:t>Transition supports </a:t>
            </a:r>
            <a:r>
              <a:rPr lang="en-US" sz="2400" b="1" dirty="0">
                <a:solidFill>
                  <a:srgbClr val="FFFFCC"/>
                </a:solidFill>
              </a:rPr>
              <a:t>with a reconnection conversation and/or card</a:t>
            </a:r>
            <a:endParaRPr lang="en" sz="2400" b="1" dirty="0">
              <a:solidFill>
                <a:srgbClr val="FFFFCC"/>
              </a:solidFill>
            </a:endParaRPr>
          </a:p>
        </p:txBody>
      </p:sp>
      <p:sp>
        <p:nvSpPr>
          <p:cNvPr id="6" name="AutoShape 8" descr="Image result for discour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discour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discour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combiboilersleeds.com/images/discourse/discourse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2703" l="3333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50" y="2279955"/>
            <a:ext cx="4490105" cy="46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9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080"/>
            <a:ext cx="9105900" cy="1066800"/>
          </a:xfrm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Administrator Response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Image result for Bud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hall pa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hall pa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hall pas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12946" y="974412"/>
            <a:ext cx="403045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Student-guided </a:t>
            </a:r>
            <a:b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behavior assessment </a:t>
            </a:r>
          </a:p>
          <a:p>
            <a:endParaRPr lang="en-US" sz="2200" b="1" dirty="0">
              <a:solidFill>
                <a:srgbClr val="FFCC0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Reintegration plan 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Parent meeting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Behavior contract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Safety plan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Modified schedule 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Detention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Suspension 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endParaRPr lang="en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Image result for growt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3" b="98337" l="1695" r="99478">
                        <a14:foregroundMark x1="84485" y1="58907" x2="84485" y2="58907"/>
                        <a14:foregroundMark x1="84485" y1="18527" x2="84485" y2="18527"/>
                        <a14:foregroundMark x1="36636" y1="73634" x2="36636" y2="73634"/>
                        <a14:foregroundMark x1="31160" y1="74109" x2="31160" y2="74109"/>
                        <a14:foregroundMark x1="26467" y1="76247" x2="26467" y2="76247"/>
                        <a14:foregroundMark x1="27119" y1="82423" x2="27119" y2="82423"/>
                        <a14:foregroundMark x1="38070" y1="84086" x2="38070" y2="84086"/>
                        <a14:foregroundMark x1="35202" y1="84086" x2="35202" y2="84086"/>
                        <a14:foregroundMark x1="37419" y1="80285" x2="37419" y2="80285"/>
                        <a14:foregroundMark x1="34811" y1="74584" x2="34811" y2="74584"/>
                        <a14:foregroundMark x1="29335" y1="75534" x2="29335" y2="75534"/>
                        <a14:foregroundMark x1="20209" y1="77197" x2="20209" y2="77197"/>
                        <a14:foregroundMark x1="26467" y1="85036" x2="26467" y2="8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472">
            <a:off x="2192983" y="1770975"/>
            <a:ext cx="708008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5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"No significant learning </a:t>
            </a:r>
            <a:br>
              <a:rPr lang="en-US" sz="3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can occur without </a:t>
            </a:r>
            <a:br>
              <a:rPr lang="en-US" sz="3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 significant relationship.“ </a:t>
            </a:r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br>
              <a:rPr lang="en-US" sz="8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James Comer, Professor of Child Psychology at Yale</a:t>
            </a:r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connec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93" y="2819400"/>
            <a:ext cx="6474279" cy="30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154599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rgbClr val="FFFFCC"/>
                </a:solidFill>
              </a:rPr>
              <a:t>Today’s Presentation based on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rgbClr val="92D050"/>
                </a:solidFill>
              </a:rPr>
              <a:t>An Instructional Alternative to Suspension</a:t>
            </a:r>
            <a:r>
              <a:rPr lang="en-US" sz="2800" b="1" dirty="0">
                <a:solidFill>
                  <a:schemeClr val="bg1"/>
                </a:solidFill>
              </a:rPr>
              <a:t>”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presented by: </a:t>
            </a:r>
            <a:br>
              <a:rPr lang="en-US" sz="2800" b="1" dirty="0">
                <a:solidFill>
                  <a:srgbClr val="FFFFCC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Rhonda </a:t>
            </a:r>
            <a:r>
              <a:rPr lang="en-US" sz="2800" b="1" dirty="0" err="1">
                <a:solidFill>
                  <a:srgbClr val="FFC000"/>
                </a:solidFill>
              </a:rPr>
              <a:t>Nese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FFCC"/>
                </a:solidFill>
              </a:rPr>
              <a:t>University of Oregon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Jeremy Smith </a:t>
            </a:r>
            <a:r>
              <a:rPr lang="en-US" sz="2800" b="1" dirty="0">
                <a:solidFill>
                  <a:srgbClr val="FFFFCC"/>
                </a:solidFill>
              </a:rPr>
              <a:t>Lincoln Middle School 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</a:rPr>
              <a:t>@ National PBIS Leadership Forum 10/2016</a:t>
            </a:r>
          </a:p>
          <a:p>
            <a:pPr algn="ctr"/>
            <a:endParaRPr lang="en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050" y="0"/>
            <a:ext cx="9105900" cy="10668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UNDERSTANDING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3600" b="1" i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Exclusionary Practices</a:t>
            </a:r>
            <a:endParaRPr lang="en-US" sz="36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exclud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35" y="1317380"/>
            <a:ext cx="4091473" cy="28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3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200" y="485001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What are </a:t>
            </a:r>
            <a:r>
              <a:rPr lang="en-US" sz="38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EXCLUSIONARY</a:t>
            </a: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practices?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exclusion from group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4476" y="1377480"/>
            <a:ext cx="7391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Removing</a:t>
            </a: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students from </a:t>
            </a:r>
            <a:r>
              <a:rPr lang="en-US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regular instruction </a:t>
            </a: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or </a:t>
            </a:r>
            <a:r>
              <a:rPr lang="en-US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social environment </a:t>
            </a: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in response to </a:t>
            </a:r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unwanted</a:t>
            </a: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behavior.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2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6876" y="361891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Range of </a:t>
            </a:r>
            <a:b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ln>
                  <a:solidFill>
                    <a:prstClr val="white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Exclusion</a:t>
            </a:r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 Intensities</a:t>
            </a:r>
            <a:endParaRPr lang="en" sz="36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5885" y="1918426"/>
            <a:ext cx="453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Brief “timeout” from instruction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Time in the hall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Reflection Rooms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Seclusion Rooms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43400" y="1966079"/>
            <a:ext cx="45339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Office Referral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Detention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Suspension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Expulsion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Image result for soundwav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6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disproportionate art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126399"/>
            <a:ext cx="3161346" cy="27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9657" y="361891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Who is Being Excluded?</a:t>
            </a:r>
            <a:endParaRPr lang="en" sz="3600" b="1" dirty="0">
              <a:ln>
                <a:solidFill>
                  <a:srgbClr val="FFFFCC"/>
                </a:solidFill>
              </a:ln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277" y="1915158"/>
            <a:ext cx="45339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Hispanic/Latinos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American Indians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African Americans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62576" y="1908015"/>
            <a:ext cx="45339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Students w/Disabilities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African American males w/Disabilities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Students in Poverty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948" y="10715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Disproportionately</a:t>
            </a:r>
            <a:endParaRPr lang="en" sz="28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5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46604" y="762000"/>
            <a:ext cx="50515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What Students Miss</a:t>
            </a:r>
          </a:p>
          <a:p>
            <a:pPr algn="ctr"/>
            <a:r>
              <a:rPr lang="en-US" sz="40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When Excluded</a:t>
            </a:r>
            <a:endParaRPr lang="en" sz="4000" b="1" dirty="0">
              <a:ln>
                <a:solidFill>
                  <a:srgbClr val="FFFFCC"/>
                </a:solidFill>
              </a:ln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72378" y="2591210"/>
            <a:ext cx="45339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Instruction Time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Social Skill Building Time</a:t>
            </a:r>
          </a:p>
          <a:p>
            <a:pPr algn="ctr"/>
            <a:endParaRPr lang="en-US" sz="2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Being a Part of the Learning Community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miss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4" y="2743200"/>
            <a:ext cx="4058722" cy="24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3573" y="315724"/>
            <a:ext cx="577606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8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Century Gothic" panose="020B0502020202020204" pitchFamily="34" charset="0"/>
              </a:rPr>
              <a:t>What EXCLUSION Practices Can Result In </a:t>
            </a:r>
            <a:endParaRPr lang="en" sz="38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4172" y="2710696"/>
            <a:ext cx="453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Chance Dropping Out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in Postsecondary Enrollment</a:t>
            </a:r>
          </a:p>
          <a:p>
            <a:pPr algn="ctr"/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Future A</a:t>
            </a:r>
            <a:r>
              <a:rPr lang="en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ntisocial Behaviors</a:t>
            </a:r>
          </a:p>
        </p:txBody>
      </p:sp>
      <p:pic>
        <p:nvPicPr>
          <p:cNvPr id="4098" name="Picture 2" descr="Image result for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39239"/>
            <a:ext cx="4495800" cy="16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5239239"/>
            <a:ext cx="4495800" cy="16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5311" y="1816387"/>
            <a:ext cx="4323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For the Student</a:t>
            </a:r>
            <a:endParaRPr lang="en" sz="32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34461" y="1816386"/>
            <a:ext cx="4323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For the School</a:t>
            </a:r>
            <a:endParaRPr lang="en" sz="3200" b="1" dirty="0">
              <a:ln>
                <a:solidFill>
                  <a:srgbClr val="FFFFCC"/>
                </a:solidFill>
              </a:ln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29843" y="2633161"/>
            <a:ext cx="453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Overall Achievement</a:t>
            </a:r>
          </a:p>
          <a:p>
            <a:pPr algn="ctr"/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Perception of </a:t>
            </a:r>
            <a:b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6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School Safety</a:t>
            </a:r>
          </a:p>
          <a:p>
            <a:pPr algn="ctr"/>
            <a:endParaRPr lang="en" sz="16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62000" y="2548310"/>
            <a:ext cx="0" cy="478662"/>
          </a:xfrm>
          <a:prstGeom prst="straightConnector1">
            <a:avLst/>
          </a:prstGeom>
          <a:ln w="5715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1" y="3259767"/>
            <a:ext cx="1" cy="445143"/>
          </a:xfrm>
          <a:prstGeom prst="straightConnector1">
            <a:avLst/>
          </a:prstGeom>
          <a:ln w="5715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9857" y="3917915"/>
            <a:ext cx="0" cy="478662"/>
          </a:xfrm>
          <a:prstGeom prst="straightConnector1">
            <a:avLst/>
          </a:prstGeom>
          <a:ln w="5715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05400" y="2581829"/>
            <a:ext cx="1" cy="44514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59668" y="3427383"/>
            <a:ext cx="1" cy="44514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7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13318" y="1781019"/>
            <a:ext cx="4323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Century Gothic" panose="020B0502020202020204" pitchFamily="34" charset="0"/>
              </a:rPr>
              <a:t>What We Know</a:t>
            </a:r>
            <a:endParaRPr lang="en" sz="40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72853" y="2667000"/>
            <a:ext cx="500198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Excluding Students does   </a:t>
            </a:r>
            <a:r>
              <a:rPr lang="en-US" sz="50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  <a:t>NOT </a:t>
            </a:r>
            <a:br>
              <a:rPr lang="en-US" sz="5000" b="1" dirty="0">
                <a:ln>
                  <a:solidFill>
                    <a:srgbClr val="FFFFCC"/>
                  </a:solidFill>
                </a:ln>
                <a:solidFill>
                  <a:srgbClr val="FFCC00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Change Behavior.</a:t>
            </a:r>
            <a:endParaRPr lang="en" sz="32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4" descr="Image result for change behavi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hange behav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psychcentral.com/lib/wp-content/uploads/2014/08/change-old-street-sign-bigs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598" y1="27667" x2="19598" y2="27667"/>
                        <a14:foregroundMark x1="22613" y1="29667" x2="22613" y2="29667"/>
                        <a14:foregroundMark x1="32663" y1="31000" x2="32663" y2="31000"/>
                        <a14:foregroundMark x1="37186" y1="32333" x2="37186" y2="32333"/>
                        <a14:foregroundMark x1="43719" y1="34333" x2="43719" y2="34333"/>
                        <a14:foregroundMark x1="49749" y1="33667" x2="49749" y2="33667"/>
                        <a14:foregroundMark x1="70854" y1="33000" x2="70854" y2="33000"/>
                        <a14:foregroundMark x1="82412" y1="36000" x2="82412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81019"/>
            <a:ext cx="3360510" cy="50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7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ep-by-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89975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3886" y="2133600"/>
            <a:ext cx="636447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Define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MAJOR</a:t>
            </a:r>
            <a:r>
              <a:rPr lang="en-US" sz="2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vs.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MINOR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 infractions</a:t>
            </a:r>
          </a:p>
          <a:p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Develop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Continuum of Consequences</a:t>
            </a:r>
          </a:p>
          <a:p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Exclude only for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MOST</a:t>
            </a:r>
            <a:r>
              <a:rPr lang="en-US" sz="2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severe behaviors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Provide </a:t>
            </a:r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Access to Instruction </a:t>
            </a: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for Excluded Students</a:t>
            </a:r>
          </a:p>
          <a:p>
            <a:endParaRPr lang="en-US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srgbClr val="FABC40"/>
                </a:solidFill>
                <a:latin typeface="Century Gothic" panose="020B0502020202020204" pitchFamily="34" charset="0"/>
              </a:rPr>
              <a:t>Connect </a:t>
            </a: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with students </a:t>
            </a:r>
            <a:b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CC"/>
                </a:solidFill>
                <a:latin typeface="Century Gothic" panose="020B0502020202020204" pitchFamily="34" charset="0"/>
              </a:rPr>
              <a:t>before they return.</a:t>
            </a:r>
            <a:endParaRPr lang="en" sz="2200" b="1" dirty="0">
              <a:solidFill>
                <a:srgbClr val="FF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4888" y="120303"/>
            <a:ext cx="66764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Practices to Consider/Develop in order to </a:t>
            </a:r>
          </a:p>
          <a:p>
            <a:pPr algn="ctr"/>
            <a:r>
              <a:rPr lang="en-US" sz="3600" b="1" dirty="0">
                <a:ln>
                  <a:solidFill>
                    <a:srgbClr val="FFFFCC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address Exclusion</a:t>
            </a:r>
            <a:endParaRPr lang="en" sz="3600" b="1" dirty="0">
              <a:ln>
                <a:solidFill>
                  <a:srgbClr val="FFFFCC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0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252</Words>
  <Application>Microsoft Office PowerPoint</Application>
  <PresentationFormat>On-screen Show (4:3)</PresentationFormat>
  <Paragraphs>140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1_Office Theme</vt:lpstr>
      <vt:lpstr>3_Office Theme</vt:lpstr>
      <vt:lpstr>2_Office Theme</vt:lpstr>
      <vt:lpstr>4_Office Theme</vt:lpstr>
      <vt:lpstr>5_Office Theme</vt:lpstr>
      <vt:lpstr>UNDERSTANDING  Exclusionary Practices</vt:lpstr>
      <vt:lpstr>UNDERSTANDING  Exclusionary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to Isolation</vt:lpstr>
      <vt:lpstr>PowerPoint Presentation</vt:lpstr>
      <vt:lpstr>PowerPoint Presentation</vt:lpstr>
      <vt:lpstr>Administrator Response</vt:lpstr>
      <vt:lpstr>PowerPoint Presentation</vt:lpstr>
    </vt:vector>
  </TitlesOfParts>
  <Company>Grosse Pointe Public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to Suspension</dc:title>
  <dc:creator>Ruth, Rebecca</dc:creator>
  <cp:lastModifiedBy>Kevin Murawski</cp:lastModifiedBy>
  <cp:revision>68</cp:revision>
  <cp:lastPrinted>2017-03-22T19:52:20Z</cp:lastPrinted>
  <dcterms:created xsi:type="dcterms:W3CDTF">2017-03-16T18:32:18Z</dcterms:created>
  <dcterms:modified xsi:type="dcterms:W3CDTF">2017-03-23T14:13:42Z</dcterms:modified>
</cp:coreProperties>
</file>