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60" r:id="rId3"/>
    <p:sldId id="261" r:id="rId4"/>
    <p:sldId id="258" r:id="rId5"/>
    <p:sldId id="259" r:id="rId6"/>
    <p:sldId id="257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5DFD2-93ED-4532-BD84-27ABAFE43363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A80BD-795B-42AB-BFC1-1D011374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</a:rPr>
              <a:t>Here are the materials you will have to work with.  Each team will have a </a:t>
            </a:r>
            <a:r>
              <a:rPr lang="en-US" altLang="en-US" dirty="0" err="1" smtClean="0">
                <a:latin typeface="Times New Roman" pitchFamily="18" charset="0"/>
                <a:ea typeface="ＭＳ Ｐゴシック" pitchFamily="34" charset="-128"/>
              </a:rPr>
              <a:t>ziploc</a:t>
            </a: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</a:rPr>
              <a:t> with their team materials.  I will put test materials on your tables for you to share as a table.</a:t>
            </a:r>
          </a:p>
          <a:p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</a:rPr>
              <a:t>Give a moment to look through list.</a:t>
            </a:r>
          </a:p>
          <a:p>
            <a:endParaRPr lang="en-US" alt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</a:rPr>
              <a:t>I will say that if you are not finding just the right rubber band I am willing to trade out for another in this rubber band box if you need to.</a:t>
            </a: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7218F04-5B6F-49D0-8E6A-42B5555E4807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90937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367E1D-A694-463E-B52E-18A23A60CA17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E7BD14-6701-403D-A898-C0E689BEFA0B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7E1D-A694-463E-B52E-18A23A60CA17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BD14-6701-403D-A898-C0E689BEFA0B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7E1D-A694-463E-B52E-18A23A60CA17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BD14-6701-403D-A898-C0E689BEFA0B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7E1D-A694-463E-B52E-18A23A60CA17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BD14-6701-403D-A898-C0E689BEFA0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7E1D-A694-463E-B52E-18A23A60CA17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BD14-6701-403D-A898-C0E689BEFA0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7E1D-A694-463E-B52E-18A23A60CA17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BD14-6701-403D-A898-C0E689BEFA0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7E1D-A694-463E-B52E-18A23A60CA17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BD14-6701-403D-A898-C0E689BEFA0B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7E1D-A694-463E-B52E-18A23A60CA17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BD14-6701-403D-A898-C0E689BEFA0B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7E1D-A694-463E-B52E-18A23A60CA17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BD14-6701-403D-A898-C0E689BEFA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7E1D-A694-463E-B52E-18A23A60CA17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BD14-6701-403D-A898-C0E689BEFA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7E1D-A694-463E-B52E-18A23A60CA17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BD14-6701-403D-A898-C0E689BEFA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6367E1D-A694-463E-B52E-18A23A60CA17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6E7BD14-6701-403D-A898-C0E689BEFA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Give Me A Hand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962400"/>
            <a:ext cx="24384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3505200" cy="24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9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fist with your  hand.</a:t>
            </a:r>
          </a:p>
          <a:p>
            <a:pPr lvl="1"/>
            <a:r>
              <a:rPr lang="en-US" dirty="0" smtClean="0"/>
              <a:t>Try to  pick up any object on your  desk.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 smtClean="0"/>
              <a:t>How would you tie your shoe, eat dinner, write?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/>
              <a:t>Engagement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025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Biomedical </a:t>
            </a:r>
            <a:r>
              <a:rPr lang="en-US" b="1" dirty="0" smtClean="0">
                <a:solidFill>
                  <a:schemeClr val="tx1"/>
                </a:solidFill>
              </a:rPr>
              <a:t>engineers can solve these problems with a prosthetic hand.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Prosthesis is an artificial attachment to  replace a missing body part. </a:t>
            </a:r>
          </a:p>
          <a:p>
            <a:pPr lvl="1"/>
            <a:r>
              <a:rPr lang="en-US" dirty="0" smtClean="0"/>
              <a:t>Prosthetics used to be motionless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Modern </a:t>
            </a:r>
            <a:r>
              <a:rPr lang="en-US" dirty="0" smtClean="0"/>
              <a:t>prosthetics move when triggered by electrical signals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Biomedical </a:t>
            </a:r>
            <a:r>
              <a:rPr lang="en-US" dirty="0" smtClean="0"/>
              <a:t>Engineers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12438"/>
            <a:ext cx="2590800" cy="172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53000"/>
            <a:ext cx="27146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6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 </a:t>
            </a:r>
            <a:r>
              <a:rPr lang="en-US" dirty="0"/>
              <a:t>a Biomedical Engineer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You </a:t>
            </a:r>
            <a:r>
              <a:rPr lang="en-US" dirty="0"/>
              <a:t>will design a prosthetic hand/grabber </a:t>
            </a:r>
          </a:p>
          <a:p>
            <a:r>
              <a:rPr lang="en-US" dirty="0" smtClean="0"/>
              <a:t>The </a:t>
            </a:r>
            <a:r>
              <a:rPr lang="en-US" dirty="0"/>
              <a:t>prosthetic</a:t>
            </a:r>
            <a:r>
              <a:rPr lang="en-US" dirty="0" smtClean="0"/>
              <a:t> hand will </a:t>
            </a:r>
            <a:r>
              <a:rPr lang="en-US" dirty="0"/>
              <a:t>pick up and move each of the objects (criteria)</a:t>
            </a:r>
          </a:p>
          <a:p>
            <a:r>
              <a:rPr lang="en-US" dirty="0"/>
              <a:t>Use only the materials in your baggie (constraint)</a:t>
            </a:r>
          </a:p>
          <a:p>
            <a:r>
              <a:rPr lang="en-US" dirty="0"/>
              <a:t>Operated by a variety of people on your team (constraint)</a:t>
            </a:r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670" y="2970530"/>
            <a:ext cx="3642360" cy="241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 rot="19426804">
            <a:off x="-3582" y="457673"/>
            <a:ext cx="1991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Design Challenge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1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Your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925" y="1295400"/>
            <a:ext cx="3775075" cy="480695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dirty="0" smtClean="0"/>
          </a:p>
          <a:p>
            <a:pPr marL="0" indent="0" algn="ctr">
              <a:buFontTx/>
              <a:buNone/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DESIGN MATERIALS:</a:t>
            </a:r>
          </a:p>
          <a:p>
            <a:pPr marL="0" indent="0" algn="ctr">
              <a:buFontTx/>
              <a:buNone/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FOR EACH TEAM</a:t>
            </a:r>
          </a:p>
          <a:p>
            <a:pPr marL="0" indent="0" algn="ctr">
              <a:buFontTx/>
              <a:buNone/>
              <a:defRPr/>
            </a:pPr>
            <a:endParaRPr lang="en-US" sz="2800" dirty="0"/>
          </a:p>
          <a:p>
            <a:pPr>
              <a:defRPr/>
            </a:pPr>
            <a:r>
              <a:rPr lang="en-US" dirty="0" smtClean="0"/>
              <a:t>6 wooden craft sticks</a:t>
            </a:r>
          </a:p>
          <a:p>
            <a:pPr>
              <a:defRPr/>
            </a:pPr>
            <a:r>
              <a:rPr lang="en-US" dirty="0" smtClean="0"/>
              <a:t>8 rubber bands of various sizes</a:t>
            </a:r>
          </a:p>
          <a:p>
            <a:pPr>
              <a:defRPr/>
            </a:pPr>
            <a:r>
              <a:rPr lang="en-US" dirty="0" smtClean="0"/>
              <a:t>3 paperclips</a:t>
            </a:r>
          </a:p>
          <a:p>
            <a:pPr>
              <a:defRPr/>
            </a:pPr>
            <a:r>
              <a:rPr lang="en-US" dirty="0" smtClean="0"/>
              <a:t>2 index cards</a:t>
            </a:r>
          </a:p>
          <a:p>
            <a:pPr>
              <a:defRPr/>
            </a:pPr>
            <a:r>
              <a:rPr lang="en-US" dirty="0" smtClean="0"/>
              <a:t>1 plastic spoon</a:t>
            </a:r>
          </a:p>
          <a:p>
            <a:pPr>
              <a:defRPr/>
            </a:pPr>
            <a:r>
              <a:rPr lang="en-US" dirty="0" smtClean="0"/>
              <a:t>1 plastic fork</a:t>
            </a:r>
          </a:p>
          <a:p>
            <a:pPr>
              <a:defRPr/>
            </a:pPr>
            <a:r>
              <a:rPr lang="en-US" dirty="0" smtClean="0"/>
              <a:t>Masking tape</a:t>
            </a:r>
            <a:endParaRPr lang="en-US" dirty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8F825B5-596D-4126-AF6F-07A51AC88DE1}" type="slidenum">
              <a:rPr lang="en-US" altLang="en-US" sz="900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22850" y="1295400"/>
            <a:ext cx="3775075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737373"/>
              </a:buClr>
              <a:buSzPct val="60000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en-US" dirty="0" smtClean="0"/>
          </a:p>
          <a:p>
            <a:pPr marL="0" indent="0" algn="ctr">
              <a:buFontTx/>
              <a:buNone/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TEST MATERIALS:</a:t>
            </a:r>
          </a:p>
          <a:p>
            <a:pPr marL="0" indent="0" algn="ctr">
              <a:buFontTx/>
              <a:buNone/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FOR TEAMS TO SHARE</a:t>
            </a:r>
          </a:p>
          <a:p>
            <a:pPr marL="0" indent="0" algn="ctr">
              <a:buFontTx/>
              <a:buNone/>
              <a:defRPr/>
            </a:pPr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 smtClean="0"/>
              <a:t>Cotton balls</a:t>
            </a:r>
          </a:p>
          <a:p>
            <a:pPr>
              <a:defRPr/>
            </a:pPr>
            <a:r>
              <a:rPr lang="en-US" dirty="0" smtClean="0"/>
              <a:t>Pencils</a:t>
            </a:r>
          </a:p>
          <a:p>
            <a:pPr>
              <a:defRPr/>
            </a:pPr>
            <a:r>
              <a:rPr lang="en-US" dirty="0" smtClean="0"/>
              <a:t>Containers of marbles</a:t>
            </a:r>
          </a:p>
          <a:p>
            <a:pPr>
              <a:defRPr/>
            </a:pPr>
            <a:r>
              <a:rPr lang="en-US" dirty="0" smtClean="0"/>
              <a:t>Plastic cups</a:t>
            </a:r>
          </a:p>
          <a:p>
            <a:pPr>
              <a:defRPr/>
            </a:pPr>
            <a:r>
              <a:rPr lang="en-US" dirty="0" smtClean="0"/>
              <a:t>Sheets of paper</a:t>
            </a:r>
          </a:p>
        </p:txBody>
      </p:sp>
    </p:spTree>
    <p:extLst>
      <p:ext uri="{BB962C8B-B14F-4D97-AF65-F5344CB8AC3E}">
        <p14:creationId xmlns:p14="http://schemas.microsoft.com/office/powerpoint/2010/main" val="42394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33400" y="2895600"/>
            <a:ext cx="3803904" cy="3877056"/>
          </a:xfrm>
        </p:spPr>
        <p:txBody>
          <a:bodyPr/>
          <a:lstStyle/>
          <a:p>
            <a:r>
              <a:rPr lang="en-US" dirty="0" smtClean="0"/>
              <a:t>Plan and Design</a:t>
            </a:r>
          </a:p>
          <a:p>
            <a:pPr lvl="1"/>
            <a:r>
              <a:rPr lang="en-US" dirty="0" smtClean="0"/>
              <a:t> you have a few minutes </a:t>
            </a:r>
            <a:r>
              <a:rPr lang="en-US" dirty="0"/>
              <a:t>(2 min) </a:t>
            </a:r>
            <a:r>
              <a:rPr lang="en-US" dirty="0" smtClean="0"/>
              <a:t>to discuss with your  team and sketch out what you would like to build. </a:t>
            </a:r>
          </a:p>
        </p:txBody>
      </p:sp>
      <p:pic>
        <p:nvPicPr>
          <p:cNvPr id="13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" r="1367"/>
          <a:stretch>
            <a:fillRect/>
          </a:stretch>
        </p:blipFill>
        <p:spPr bwMode="auto">
          <a:xfrm>
            <a:off x="0" y="76200"/>
            <a:ext cx="9144000" cy="279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41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your own thumb and fingers as the electrical impulses to make your prosthetic hand move </a:t>
            </a:r>
          </a:p>
          <a:p>
            <a:r>
              <a:rPr lang="en-US" dirty="0" smtClean="0"/>
              <a:t>KEEP TESTING YOUR DESIGN and make improvements as you go along.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56263" cy="10542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Design Tips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Challenge-does your device pick up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Cotton </a:t>
            </a:r>
            <a:r>
              <a:rPr lang="en-US" dirty="0"/>
              <a:t>balls</a:t>
            </a:r>
          </a:p>
          <a:p>
            <a:pPr>
              <a:defRPr/>
            </a:pPr>
            <a:r>
              <a:rPr lang="en-US" dirty="0"/>
              <a:t>Pencils</a:t>
            </a:r>
          </a:p>
          <a:p>
            <a:pPr>
              <a:defRPr/>
            </a:pPr>
            <a:r>
              <a:rPr lang="en-US" dirty="0"/>
              <a:t>Containers of marbles</a:t>
            </a:r>
          </a:p>
          <a:p>
            <a:pPr>
              <a:defRPr/>
            </a:pPr>
            <a:r>
              <a:rPr lang="en-US" dirty="0"/>
              <a:t>Plastic cups</a:t>
            </a:r>
          </a:p>
          <a:p>
            <a:pPr>
              <a:defRPr/>
            </a:pPr>
            <a:r>
              <a:rPr lang="en-US" dirty="0"/>
              <a:t>Sheets of paper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hare </a:t>
            </a:r>
            <a:r>
              <a:rPr lang="en-US" dirty="0"/>
              <a:t>your designs with the other families. </a:t>
            </a:r>
            <a:endParaRPr lang="en-US" dirty="0" smtClean="0"/>
          </a:p>
          <a:p>
            <a:pPr lvl="1"/>
            <a:r>
              <a:rPr lang="en-US" dirty="0"/>
              <a:t>What worked for you?</a:t>
            </a:r>
          </a:p>
          <a:p>
            <a:pPr lvl="1"/>
            <a:r>
              <a:rPr lang="en-US" dirty="0"/>
              <a:t>What challenges did you face? </a:t>
            </a:r>
            <a:endParaRPr lang="en-US" dirty="0" smtClean="0"/>
          </a:p>
          <a:p>
            <a:pPr lvl="1"/>
            <a:r>
              <a:rPr lang="en-US" dirty="0"/>
              <a:t>What adjustments did you make? </a:t>
            </a:r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118</TotalTime>
  <Words>347</Words>
  <Application>Microsoft Office PowerPoint</Application>
  <PresentationFormat>On-screen Show (4:3)</PresentationFormat>
  <Paragraphs>65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Book Antiqua</vt:lpstr>
      <vt:lpstr>Calibri</vt:lpstr>
      <vt:lpstr>Times New Roman</vt:lpstr>
      <vt:lpstr>Wingdings</vt:lpstr>
      <vt:lpstr>Hardcover</vt:lpstr>
      <vt:lpstr>Give Me A Hand</vt:lpstr>
      <vt:lpstr>Engagement</vt:lpstr>
      <vt:lpstr>Biomedical Engineers</vt:lpstr>
      <vt:lpstr> Be a Biomedical Engineer </vt:lpstr>
      <vt:lpstr>Your Materials</vt:lpstr>
      <vt:lpstr>PowerPoint Presentation</vt:lpstr>
      <vt:lpstr>Design Tips </vt:lpstr>
      <vt:lpstr>Challenge-does your device pick up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Give Me A Hand</dc:title>
  <dc:creator>Michelle K-Lynn Kirkland</dc:creator>
  <cp:lastModifiedBy>Linda Olinik</cp:lastModifiedBy>
  <cp:revision>10</cp:revision>
  <dcterms:created xsi:type="dcterms:W3CDTF">2015-04-30T02:13:37Z</dcterms:created>
  <dcterms:modified xsi:type="dcterms:W3CDTF">2015-04-30T19:31:32Z</dcterms:modified>
</cp:coreProperties>
</file>