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06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2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23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6976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23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1328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9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80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8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7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5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9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2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7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7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0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FDA1BD-D3A2-4EBC-AE7B-D93E95EFD73D}" type="datetimeFigureOut">
              <a:rPr lang="en-US" smtClean="0"/>
              <a:pPr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60122C8-6792-4E36-8ABC-E81EB77968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50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google.com/url?sa=i&amp;rct=j&amp;q=&amp;esrc=s&amp;source=images&amp;cd=&amp;cad=rja&amp;uact=8&amp;ved=&amp;url=http://www.betterbaseball.com/mizuno-mbh200-mvp-g2-fitted-batting-helmet.html&amp;ei=ABgDVYSSKqW1sQTjmoLgAQ&amp;bvm=bv.88198703,d.cWc&amp;psig=AFQjCNEk5131f5ft1u8YJL4EMDkAAaCSVg&amp;ust=142635251332891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Brain Saver</a:t>
            </a:r>
            <a:endParaRPr lang="en-US" sz="9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499532"/>
            <a:ext cx="1950720" cy="1289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4227089"/>
            <a:ext cx="1750378" cy="17503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714" y="4152900"/>
            <a:ext cx="1969972" cy="20748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726" y="292099"/>
            <a:ext cx="1762125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47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50487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Watch as the egg is dropped and discuss the following questions: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What happened?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What if the egg was your head, hitting the ground in a fall while riding your bike or skateboarding?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What should you do to protect your head?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800" y="177801"/>
            <a:ext cx="1838960" cy="2298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7010" y="255956"/>
            <a:ext cx="3087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Engagemen</a:t>
            </a:r>
            <a:r>
              <a:rPr lang="en-US" sz="3200" dirty="0" smtClean="0"/>
              <a:t>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364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96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When is it important to wear a helmet?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Should you wear a helmet when: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Riding a bike?                    Reading a book?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Sleeping at night?             Downhill skiing?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Snowboarding?                 Riding in a car?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Taking a walk?                   Rollerblading?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Playing hockey?                Playing football?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Playing soccer?                Swimming?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Taking a boat ride?          Riding a horse?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 (x86)\Microsoft Office\MEDIA\CAGCAT10\j019903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9117" y="403535"/>
            <a:ext cx="1570776" cy="1730721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13190" y="4557720"/>
            <a:ext cx="1707185" cy="18242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064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Examine the real helmets and think about the following questions:</a:t>
            </a:r>
          </a:p>
          <a:p>
            <a:endParaRPr lang="en-US" sz="3200" dirty="0" smtClean="0"/>
          </a:p>
          <a:p>
            <a:r>
              <a:rPr lang="en-US" sz="3200" dirty="0" smtClean="0"/>
              <a:t>What characteristics contribute to a good helmet?</a:t>
            </a:r>
          </a:p>
          <a:p>
            <a:r>
              <a:rPr lang="en-US" sz="3200" dirty="0" smtClean="0"/>
              <a:t>Should it be large or small?</a:t>
            </a:r>
          </a:p>
          <a:p>
            <a:r>
              <a:rPr lang="en-US" sz="3200" dirty="0" smtClean="0"/>
              <a:t>Heavy or light?</a:t>
            </a:r>
          </a:p>
          <a:p>
            <a:r>
              <a:rPr lang="en-US" sz="3200" dirty="0" smtClean="0"/>
              <a:t>Soft or hard on the inside?   </a:t>
            </a:r>
          </a:p>
          <a:p>
            <a:r>
              <a:rPr lang="en-US" sz="3200" dirty="0" smtClean="0"/>
              <a:t>Soft or hard on the outside?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2" descr="C:\Program Files (x86)\Microsoft Office\MEDIA\CAGCAT10\j018316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3012" y="237094"/>
            <a:ext cx="1901038" cy="1666037"/>
          </a:xfrm>
          <a:prstGeom prst="rect">
            <a:avLst/>
          </a:prstGeom>
          <a:noFill/>
        </p:spPr>
      </p:pic>
      <p:pic>
        <p:nvPicPr>
          <p:cNvPr id="2052" name="Picture 4" descr="https://encrypted-tbn0.gstatic.com/images?q=tbn:ANd9GcQR7U8dQcQRRKpCMzzY-DmfINb0jQ1Wq61nsoMfJscTqO8TWcgmofTO4dZ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4644" y="4329458"/>
            <a:ext cx="1543050" cy="1781175"/>
          </a:xfrm>
          <a:prstGeom prst="rect">
            <a:avLst/>
          </a:prstGeom>
          <a:noFill/>
        </p:spPr>
      </p:pic>
      <p:sp>
        <p:nvSpPr>
          <p:cNvPr id="2054" name="AutoShape 6" descr="data:image/jpeg;base64,/9j/4AAQSkZJRgABAQAAAQABAAD/2wCEAAkGBxQSDxQQDxIUFRUQDxAUEBQPFQ8VFBQPFBQWFhQUFBUYHCggGBolHBQUITEhJSkrLi4uFx8zODMsNygtLisBCgoKBQUFDgUFDisZExkrKysrKysrKysrKysrKysrKysrKysrKysrKysrKysrKysrKysrKysrKysrKysrKysrK//AABEIAOEA4QMBIgACEQEDEQH/xAAcAAEAAQUBAQAAAAAAAAAAAAAAAwIEBQYHAQj/xABCEAACAgEBBAcEBwYGAQUBAAABAgADEQQFEiExBgcTQVFxgSJhkaEUMkJScpLBI2KCsdHwM0NzssLhohYkU5PSFf/EABQBAQAAAAAAAAAAAAAAAAAAAAD/xAAUEQEAAAAAAAAAAAAAAAAAAAAA/9oADAMBAAIRAxEAPwDuMREBERAREQEREBERAREQEREBERAREQEREBERAREQEREBERAREQEREBERAREQEREBEw21elej0xIv1NYYc0U77jzRckfCa1q+tbSrwqrus9+ERf8AyOflA36JzB+tok+xpF82v/QV/rLW/rL1b/4SadB+8LLD8d9R8oHWYnFrumu0mPC+tfclSD5tvSD/ANU7RP1tS38Iq/8AwIHcInz5qbLrDmy+5j+9baflme6e++s5r1Fy/hssHyzA+gonGNB0111RGbRaB9m5VP8A5DDfOblsrrH07gDUK9Ld5wXrz7mXj8RA3WJDpNUlqCyp1dTyZCGB9RJoCIiAiIgIiICIiAiIgIiICIiAnjMAMk4AGSTyAmL6RdIKdFV2uobGc7iLgu7DuUfqeA7zOG9MenWo1xK57OnPs1KThvDe77D5+z7oHSek/Whp9PlNKBqHHAsG3aFP+p9s+5QfMTmG3Om2r1ZIsuYIf8unNVePAge038WZrKqSck5PiZc1VwKtwgDdx5KAMfGV11WHkAPxHP8AKTVrLmtoFFWls77APJM/MmZGmnAGTk954DMgSySi6BeIJIBLNb5Kt8C4xKWkRvlBtgSNIXEM8iLwLnZm07dNZ2mnsKH7QHFWHgy8mnVuh/TSvWYqtArvA+r9mzHM1k/HdPEe/nOOM0jFpUhlJDKQVKkghgcggjkYH0lE1LoB0s+m1Gu0gX1Ab/IdonIWAfIjuPmJtsBERAREQEREBERAREQEwPTDpPXoKO0f2nfIprzguw7z4KOGT+pEyW1tpV6ah9RccJUpZvE9wUeJJwAPEifOXSbbtut1LX2824IoPCusfVRfLPPvJJgRbe21bqrmu1Db7tyH2VXuUDuUdw9TkzGrWScmTV0y4WuBDXXJgJViRs0CTfjtZbNZIjZAvxfPRfMb2s9W2BkxfJU1ExAula3QMz20dtMYt8lFkC97aeGyWu/G9AnNkpZpDvRvQL/ZO03016aio4ats47mX7St7iMifQmx9pJqaK9RUcrYoI8QeTKfeCCPSfNm9OjdT+3d219E59m3NlOe6wD21Hmoz/CfGB1mIiAiIgIiICIiAiJa7T1q0UWXv9Wqt3PkoJxA5P1x9ITZcNDWfYow92PtXMMqp/CpB829053VXJtVqGtte2w5a12dz+8xyf5ypVgeqsGVGRO0Cl2ltY8ksaW1hgUu0hZ4cyFjArLzwPIS0p3oFyLJWLJaBpWrQL1LJMtksVaSq0C+DyoPLVXkgaBOGnu9IQ09BgTZlzs/WNTal1Zw1Tq6+anOD7u6WQMkUwPpnZmtW+iu+v6ttauPdkZwfeOXpLqc86ndr7+ns0rHjQ2+n+lYTkDyYH8wnQ4CIiAiIgIiICaT1ua7s9ndmOeouRD+Bcuf9gHrN2nLuum/2tNX4Lc59SoH8jA5aBgyaRsIDQK2MhcypmkTGB5XUXYIuMscDeZEHqzEAepmyt0CuGmbUMwcgfs6tL+1ZmPAZYcABnJxvcBNYSsswVQSzMFUDmWJwAPWbtsHZmt2fathw9LWBb6qGawlM4dxWozlOOSPDEDWaehmsfiaDWo5vqGSpQPE7xz8pBq9l6ShGNurW+0D2atGGKb3797DGPcBnhM71iXPdbVTQuoamqgYFleqBNu8d9m7RQzEApxOefvmh3VsOYI8wRAgYynMNKMwKw0rVpFmegwLlWkqtLVDLipCeUC4VpKGntGiYzJ0bKPfAxwMrCnwmbq2YBzk66RR3QMEtR8JKKTM32YHISllgXfQDaZ020KnY4Ww9lZ4br8AT5Nun0nfZ85tVN72D1i2Vqteqr7QKABYhxZgfeB4MffwgdRiYfZPSfS6nAquXeP2LPYfPgAefpmZiAiIgIiICcg64mzrKh4aZfm7/wBJ1+ch64E/97WfHTJ/veBz4ynMqaRMYBhImUwxlBcwLnZe0209ourVS6qwU2AndLDG+oBHtAE4PvmcXp9busr0UMrAKwHar+yClezHtHAwzerEzWGv8RmRtuHxHlA263rDYne+j4beOGFzcEZ6ndANzv7EKPAHvlh0o6aLq9M1QqdDY1RObA1aisu3sDAIJLDPlNcbTg8nHrI20Dd2D5EQLBpQZf8A/wDOfwktWyj3g/AwMaiE8pd0bPZplqNAo5iZGhVHIQMfpNieMy+n2YiytbJWtkCZK1HISvMh7SVh4FcYlO9LHU7YqThvbzfdr9o/0EDIESnE1rW9J25KFTz9t/gOA9ZhNTttn+sWb8bYX8i8PnA3i7WVr9axR7sgn4DjLY7WQ/UDv+FT+stugHRO7ajWCu6ugUoGJNe/neOFHMEZweOe4zObR6o9pJ9Vq7x3blpB/LYAB8YGHfabchWo/G4z6gcZndj9LddWN2rUpjuV95wPLfBx6TB2dCtfV9fRX8PuL2n+zMl0exdUWCrpdRnwNVo/mIHTOjXTzUG5KddWjLYyqttGRusxwN5ckEZ8MY986ROddA+h1yML9YN3dIKVkgsWHEFscseHunRYCIiAnLOuKn9tQ/jUy/lbP/KdTmgdbumzRTZ92xl/Muf+EDj9gkLy5tEt3gQNI2khkbQIyJGyybHvgr5f35wLVkhUMuxWfA/35SpVECCst4mXVdjeJgLKxAlTUP8AeMmXUt34+AlqDK1gXP0g+A+AlYvPgPhLB9Sq829F9o/L9ZYarbIHBcDz9pvgOA9YGwNqgoyxUDxPCWGq6QKo9hc/vP7K+neZrF2uZzkfmbifQchLdlycsST4mBkdbtprODMWH3V9hPhzPrMdbexGM4HgvAevj6yk8O6eCBHPRPSJUBA6t1BbXWrWvQ5x9JqCrn/5ayWUeoL/ACn0DPjbZeraq1La2KtW6spHMMpBB9CAZ9bdGdsLrNHTqkx+1rBYD7Ng4OvowIgZOIiAiIgIiICa31haXtNn2eNZRx6HB+TGbJLbaOm7Wmys/wCZW6/EEQPnC9eMtbBMlrqsMQe4kHzmOsIHMiBbsJEZOwkLwIiZ5metImMDH7Q1zBsKccSOHunq7cfdCgDI5s2TvendINo1cd4cifn3ywIgZhduOOaofTEmTbLkA9mnHlxHjjw8QZiqNSFUqUVs8mI9pTlTz8MAjH7xlDOcbueA5D1zAyr9IG4gVqPeCp+Hsy0u2q7f95P/AF8pYmeQJnvZubHy5D4CUYnglQECvM8zI8xmBJvTwSjMZgVNKgJ5nMkAgepO69QW1y1V+kY/UK3Vj3N7Lge4EJ+YzhiTp3UTYRtQgfa0loPlvIf+IgfQMREBERAREQEREDgPWVX9H1Vqj7VhK/hb2v1mm7Nr3t6x+Sn58/6TpHXxoSLqLhydGU/iX/rE0fZlI+ij99nz8cfoIHpKlfZ+csbRLXapZamAOCrqTjhw4/1EtdDtI43beI+93jz8RAvmMheV38P0x4S334FFgmN1FOD7jMkxkNgzwMDG4ktAXJ3s43Wxu44Pg7uc92cZh68GeqkCYWlANxcEHO9z8P1HzlliXq7o+suffkyPUAfZ5f33wIAJUJ7iMQPHwePI+EjleIIgUgT0c4WVqIHqLJgIRJIBApVZ1vqB2eW1V+o7qqBX/FYwP8q2+M5XUmTPpXqs2B9D2cgcYsvPa2Z5jeA3FP8ACBw8SYG4REQEREBERAREQNI63dldvs4sB7VLhh5Hgf0nFNi3Zrao80YsPwnGfgR859MbT0guospP+ZWy+RI4H44nzLtbTNp9QXA4q5Dr64YGBb7aX9mSPI+Rz+omOqpNtVdNFJa1m9rs0yxUcAOHE5Jz6CZWxu0Yn7JBKDu5cPWZe7rDGj2bpNLskLVf2QOuv7JN8Wg8UBYEMScknjgYA78BRoOrraR07O2mZVRCyhyos4cSoTO8fLE0y04PvEzGm6ZbTutz9P1I45YhyFUfhHD0mP1x33ZvvHJJ5k95gQo2RPGE8rWVmBER/fungrmT1GzlFC3JZveypsB3AFdnKitfa3mbA3jwxjj52qpwz/fugZ/oJ0RG09Q2mNvZFaWtDBd/JVlXBGR9/wCU2rWdRWoH+DqqX8BYtify3pkOoTZTdtqNWR7KVilT4uxV2HoFT8wnaIHzNr+qPadX1aFtHjTZWfkxB+U1vaHR3VafP0nT3VD71lbhfzYxPr2eMoIwRkHmDA+MG05HcePIjiD5GU9kZ9VbZ6A6HUZJpFbtzfT4Qk+JXG6x95E5r0k6qNRVl9KBengmFtA96E4b0PpA4+tBlwlGJmdZomqYparVsOa2qyN8GAMtWSBaBJ6El7ptE9rhKkZ2PJUUsT5AcZ1DoV1TOxF20MovMUgjfYeDEfUHz8oGN6p+hB1No1V6/sKmBG8OFtg5KPFR3/Cd6kWm061otdahVQAKqgAADkAJLAREQEREBERAREQE4n1q7LFOtLj6uoUWY8H5MPiM+s7ZND61+jz6jTrqKAWfTht+teJek8SVHeykZx4Fu/EDiiJucuKnu8D7pb6rS1E724Dnic+MrNw7pEzwIrH4bqgAeC8BLZpNZMpd0bsGmpvDoW1GTXQN4WlByZQRhvIE8x6BgjKTKm8PDnnxlBMDxpsfRPo3drrRRQO8F3bO7WgGCzfoO+YfZege+1KqlLPYwVFHMt/QczPproN0ZXZ+jWngbG9q9x9qw9wPgOQ9T3wL/o7sWvRaZNNT9VBxY4y7nizt7yf6d0yURAREQERECDWaKu1d26tLF8LFVh8CJiB0M0Gc/QqP/rXHw5TPRAt9HoaqhimtKx4Vqqj5CXERAREQEREBERAREQEREBERA0jpd1aaXWlra86e5skvUBuO3jZXyJ94wfOcr251a7Q0xJWrt0H29Md4499Zw2fIHzn0XED5E1KNW27ajIw5rYrKfgZtOzemFfYLVqkdmop3NO1XZ/XUfsnO9xR1wBvLzA4jx+jNTpUsGLERx4OqsPgZirOiGgY5bQ6Un/Qp/pA+Ytr676RqLLtwIbnLbiZIBPcD3+PmTM30e6A67WEdnQyIedl4NaAePEZb+EGfR+i2Np6f8HT01/6dda/yEvoGpdB+glGzl3h+0vZcPawxgd61r9lfme8zbYiAiIgIiICIiAiIgIiICIiAiIgIiICIiAiIgIiICIiAiIgIiICIiAiIgIiICIiAiIgIiICIiAiIgIiICIiAiIgIiICIiAiIgIiICIiAiIgIiICIiAiIgIiICIiAiIgIiICIiB/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1438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Image result for baseball helmet pictures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0" name="Picture 12" descr="http://ts3.mm.bing.net/th?id=HN.608037734613059354&amp;pid=15.1&amp;H=160&amp;W=1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1378" y="3189771"/>
            <a:ext cx="238125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5692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500" dirty="0" smtClean="0">
                <a:solidFill>
                  <a:schemeClr val="tx1"/>
                </a:solidFill>
              </a:rPr>
              <a:t>Engineers Working Together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Biomedical engineers </a:t>
            </a:r>
            <a:r>
              <a:rPr lang="en-US" sz="2400" dirty="0" smtClean="0">
                <a:solidFill>
                  <a:schemeClr val="tx1"/>
                </a:solidFill>
              </a:rPr>
              <a:t>make sure helmet is comfortable and effectively protects head during the specific activity.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Materials engineers </a:t>
            </a:r>
            <a:r>
              <a:rPr lang="en-US" sz="2400" dirty="0" smtClean="0">
                <a:solidFill>
                  <a:schemeClr val="tx1"/>
                </a:solidFill>
              </a:rPr>
              <a:t>design and select the best materials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Mechanical engineers </a:t>
            </a:r>
            <a:r>
              <a:rPr lang="en-US" sz="2400" dirty="0" smtClean="0">
                <a:solidFill>
                  <a:schemeClr val="tx1"/>
                </a:solidFill>
              </a:rPr>
              <a:t>design how it all fits together and functions effectively</a:t>
            </a:r>
          </a:p>
          <a:p>
            <a:endParaRPr lang="en-US" dirty="0"/>
          </a:p>
        </p:txBody>
      </p:sp>
      <p:pic>
        <p:nvPicPr>
          <p:cNvPr id="23554" name="Picture 2" descr="http://ts1.mm.bing.net/th?id=HN.608001545219540968&amp;pid=15.1&amp;H=112&amp;W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29204" y="685110"/>
            <a:ext cx="2295525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79451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dirty="0" smtClean="0">
                <a:solidFill>
                  <a:schemeClr val="tx1"/>
                </a:solidFill>
              </a:rPr>
              <a:t>Design Challenge</a:t>
            </a:r>
          </a:p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Design a helmet that will protect an egg “head” from injury when dropped from the top of the ladder.</a:t>
            </a:r>
          </a:p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Helmet Requirements: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Must measure 6 in or less on any side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Cannot use a parachute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solidFill>
                  <a:schemeClr val="tx1"/>
                </a:solidFill>
              </a:rPr>
              <a:t>May cover whole egg “head”</a:t>
            </a:r>
          </a:p>
          <a:p>
            <a:pPr marL="457200" indent="-457200">
              <a:buNone/>
            </a:pPr>
            <a:endParaRPr lang="en-US" sz="3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5602" name="Picture 2" descr="http://ts3.mm.bing.net/th?id=HN.608030772472055298&amp;pid=15.1&amp;H=117&amp;W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8231" y="738119"/>
            <a:ext cx="21717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9428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8500" dirty="0" smtClean="0">
                <a:solidFill>
                  <a:schemeClr val="tx1"/>
                </a:solidFill>
              </a:rPr>
              <a:t>Plan</a:t>
            </a:r>
            <a:r>
              <a:rPr lang="en-US" sz="5400" dirty="0" smtClean="0"/>
              <a:t> </a:t>
            </a:r>
          </a:p>
          <a:p>
            <a:pPr>
              <a:buNone/>
            </a:pPr>
            <a:endParaRPr lang="en-US" sz="5400" dirty="0" smtClean="0"/>
          </a:p>
          <a:p>
            <a:pPr>
              <a:buNone/>
            </a:pPr>
            <a:endParaRPr lang="en-US" sz="5400" dirty="0" smtClean="0"/>
          </a:p>
          <a:p>
            <a:r>
              <a:rPr lang="en-US" sz="7600" dirty="0" smtClean="0">
                <a:solidFill>
                  <a:schemeClr val="tx1"/>
                </a:solidFill>
              </a:rPr>
              <a:t>As the teacher holds up the materials.</a:t>
            </a:r>
          </a:p>
          <a:p>
            <a:r>
              <a:rPr lang="en-US" sz="7600" dirty="0" smtClean="0">
                <a:solidFill>
                  <a:schemeClr val="tx1"/>
                </a:solidFill>
              </a:rPr>
              <a:t>Decide what materials you want to use and draw a design for your helmet.</a:t>
            </a:r>
          </a:p>
          <a:p>
            <a:endParaRPr lang="en-US" sz="7600" dirty="0" smtClean="0">
              <a:solidFill>
                <a:schemeClr val="tx1"/>
              </a:solidFill>
            </a:endParaRPr>
          </a:p>
          <a:p>
            <a:r>
              <a:rPr lang="en-US" sz="7600" dirty="0" smtClean="0">
                <a:solidFill>
                  <a:schemeClr val="tx1"/>
                </a:solidFill>
              </a:rPr>
              <a:t>You have 2 minutes for this process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3122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600" dirty="0" smtClean="0">
                <a:solidFill>
                  <a:schemeClr val="tx1"/>
                </a:solidFill>
              </a:rPr>
              <a:t>Design</a:t>
            </a:r>
          </a:p>
          <a:p>
            <a:pPr marL="0" indent="0">
              <a:buNone/>
            </a:pPr>
            <a:endParaRPr lang="en-US" sz="6600" dirty="0" smtClean="0">
              <a:solidFill>
                <a:schemeClr val="tx1"/>
              </a:solidFill>
            </a:endParaRPr>
          </a:p>
          <a:p>
            <a:r>
              <a:rPr lang="en-US" sz="4400" dirty="0" smtClean="0">
                <a:solidFill>
                  <a:schemeClr val="tx1"/>
                </a:solidFill>
              </a:rPr>
              <a:t>You have 15 minutes to build your helmet.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When you’re ready, test it.</a:t>
            </a:r>
          </a:p>
          <a:p>
            <a:pPr marL="0" indent="0">
              <a:buNone/>
            </a:pPr>
            <a:endParaRPr lang="en-US" sz="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4400" dirty="0">
              <a:solidFill>
                <a:schemeClr val="tx1"/>
              </a:solidFill>
            </a:endParaRPr>
          </a:p>
          <a:p>
            <a:r>
              <a:rPr lang="en-US" sz="4400" dirty="0">
                <a:solidFill>
                  <a:schemeClr val="tx1"/>
                </a:solidFill>
              </a:rPr>
              <a:t>At 7:35 clean up and discuss successes and failures</a:t>
            </a:r>
          </a:p>
          <a:p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27650" name="Picture 2" descr="Davidson 8&amp;#39; Fiberglass Step Ladd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23150" y="1540933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tx1"/>
                </a:solidFill>
              </a:rPr>
              <a:t>Hope you enjoyed this challenge!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76</TotalTime>
  <Words>305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Slice</vt:lpstr>
      <vt:lpstr>Brain Saver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Utica Community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Saver</dc:title>
  <dc:creator>CZARNIK, CHERYL</dc:creator>
  <cp:lastModifiedBy>Linda Olinik</cp:lastModifiedBy>
  <cp:revision>12</cp:revision>
  <dcterms:created xsi:type="dcterms:W3CDTF">2015-03-09T14:58:43Z</dcterms:created>
  <dcterms:modified xsi:type="dcterms:W3CDTF">2015-04-30T19:31:54Z</dcterms:modified>
</cp:coreProperties>
</file>